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90"/>
  </p:notesMasterIdLst>
  <p:handoutMasterIdLst>
    <p:handoutMasterId r:id="rId91"/>
  </p:handoutMasterIdLst>
  <p:sldIdLst>
    <p:sldId id="2147469924" r:id="rId6"/>
    <p:sldId id="2147469941" r:id="rId7"/>
    <p:sldId id="2147469958" r:id="rId8"/>
    <p:sldId id="2147469960" r:id="rId9"/>
    <p:sldId id="2147469959" r:id="rId10"/>
    <p:sldId id="2147469930" r:id="rId11"/>
    <p:sldId id="2147469942" r:id="rId12"/>
    <p:sldId id="2147469943" r:id="rId13"/>
    <p:sldId id="2147469944" r:id="rId14"/>
    <p:sldId id="2147469945" r:id="rId15"/>
    <p:sldId id="2147469946" r:id="rId16"/>
    <p:sldId id="2147469947" r:id="rId17"/>
    <p:sldId id="2147469948" r:id="rId18"/>
    <p:sldId id="2147469949" r:id="rId19"/>
    <p:sldId id="2147469950" r:id="rId20"/>
    <p:sldId id="2147469951" r:id="rId21"/>
    <p:sldId id="2147469952" r:id="rId22"/>
    <p:sldId id="2147469953" r:id="rId23"/>
    <p:sldId id="2147469954" r:id="rId24"/>
    <p:sldId id="2147469961" r:id="rId25"/>
    <p:sldId id="2147469955" r:id="rId26"/>
    <p:sldId id="2147469956" r:id="rId27"/>
    <p:sldId id="2147469962" r:id="rId28"/>
    <p:sldId id="2147469963" r:id="rId29"/>
    <p:sldId id="2147469964" r:id="rId30"/>
    <p:sldId id="2147469965" r:id="rId31"/>
    <p:sldId id="2147469966" r:id="rId32"/>
    <p:sldId id="2147469932" r:id="rId33"/>
    <p:sldId id="2147469968" r:id="rId34"/>
    <p:sldId id="2147469971" r:id="rId35"/>
    <p:sldId id="2147469972" r:id="rId36"/>
    <p:sldId id="2147469973" r:id="rId37"/>
    <p:sldId id="2147469974" r:id="rId38"/>
    <p:sldId id="2147469969" r:id="rId39"/>
    <p:sldId id="2147469967" r:id="rId40"/>
    <p:sldId id="2147469975" r:id="rId41"/>
    <p:sldId id="2147469976" r:id="rId42"/>
    <p:sldId id="2147469970" r:id="rId43"/>
    <p:sldId id="2147469933" r:id="rId44"/>
    <p:sldId id="2147469988" r:id="rId45"/>
    <p:sldId id="2147469992" r:id="rId46"/>
    <p:sldId id="2147469994" r:id="rId47"/>
    <p:sldId id="2147469995" r:id="rId48"/>
    <p:sldId id="2147469996" r:id="rId49"/>
    <p:sldId id="2147469997" r:id="rId50"/>
    <p:sldId id="2147469998" r:id="rId51"/>
    <p:sldId id="2147469999" r:id="rId52"/>
    <p:sldId id="2147470000" r:id="rId53"/>
    <p:sldId id="2147469934" r:id="rId54"/>
    <p:sldId id="2147469990" r:id="rId55"/>
    <p:sldId id="2147469991" r:id="rId56"/>
    <p:sldId id="2147469989" r:id="rId57"/>
    <p:sldId id="2147469993" r:id="rId58"/>
    <p:sldId id="474" r:id="rId59"/>
    <p:sldId id="2147469977" r:id="rId60"/>
    <p:sldId id="2147469979" r:id="rId61"/>
    <p:sldId id="2147469980" r:id="rId62"/>
    <p:sldId id="2147469978" r:id="rId63"/>
    <p:sldId id="2147469983" r:id="rId64"/>
    <p:sldId id="2147469981" r:id="rId65"/>
    <p:sldId id="2147469982" r:id="rId66"/>
    <p:sldId id="2147469987" r:id="rId67"/>
    <p:sldId id="2147469985" r:id="rId68"/>
    <p:sldId id="2147469986" r:id="rId69"/>
    <p:sldId id="2147469984" r:id="rId70"/>
    <p:sldId id="2147469925" r:id="rId71"/>
    <p:sldId id="2147469915" r:id="rId72"/>
    <p:sldId id="2147469916" r:id="rId73"/>
    <p:sldId id="2147469917" r:id="rId74"/>
    <p:sldId id="2147469918" r:id="rId75"/>
    <p:sldId id="2147469919" r:id="rId76"/>
    <p:sldId id="2147469920" r:id="rId77"/>
    <p:sldId id="2147469921" r:id="rId78"/>
    <p:sldId id="2147469922" r:id="rId79"/>
    <p:sldId id="2147469923" r:id="rId80"/>
    <p:sldId id="2147469926" r:id="rId81"/>
    <p:sldId id="337" r:id="rId82"/>
    <p:sldId id="284" r:id="rId83"/>
    <p:sldId id="2147469927" r:id="rId84"/>
    <p:sldId id="339" r:id="rId85"/>
    <p:sldId id="2147469929" r:id="rId86"/>
    <p:sldId id="2147469928" r:id="rId87"/>
    <p:sldId id="2147469908" r:id="rId88"/>
    <p:sldId id="268" r:id="rId8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2 - Intro" id="{FC9E179E-BD0E-48A0-83CE-CA581E1B0E86}">
          <p14:sldIdLst>
            <p14:sldId id="2147469924"/>
          </p14:sldIdLst>
        </p14:section>
        <p14:section name="Resources Styles and Templates" id="{76353D6D-F856-47E9-A999-24DA4D0999C4}">
          <p14:sldIdLst>
            <p14:sldId id="2147469941"/>
            <p14:sldId id="2147469958"/>
            <p14:sldId id="2147469960"/>
            <p14:sldId id="2147469959"/>
            <p14:sldId id="2147469930"/>
            <p14:sldId id="2147469942"/>
            <p14:sldId id="2147469943"/>
            <p14:sldId id="2147469944"/>
            <p14:sldId id="2147469945"/>
            <p14:sldId id="2147469946"/>
            <p14:sldId id="2147469947"/>
            <p14:sldId id="2147469948"/>
            <p14:sldId id="2147469949"/>
            <p14:sldId id="2147469950"/>
            <p14:sldId id="2147469951"/>
            <p14:sldId id="2147469952"/>
            <p14:sldId id="2147469953"/>
            <p14:sldId id="2147469954"/>
            <p14:sldId id="2147469961"/>
            <p14:sldId id="2147469955"/>
            <p14:sldId id="2147469956"/>
            <p14:sldId id="2147469962"/>
            <p14:sldId id="2147469963"/>
            <p14:sldId id="2147469964"/>
            <p14:sldId id="2147469965"/>
            <p14:sldId id="2147469966"/>
            <p14:sldId id="2147469932"/>
            <p14:sldId id="2147469968"/>
            <p14:sldId id="2147469971"/>
            <p14:sldId id="2147469972"/>
            <p14:sldId id="2147469973"/>
            <p14:sldId id="2147469974"/>
            <p14:sldId id="2147469969"/>
            <p14:sldId id="2147469967"/>
            <p14:sldId id="2147469975"/>
            <p14:sldId id="2147469976"/>
            <p14:sldId id="2147469970"/>
          </p14:sldIdLst>
        </p14:section>
        <p14:section name="Advanced WPF" id="{53FE0B52-8660-4D24-A03E-3C105F5532EA}">
          <p14:sldIdLst>
            <p14:sldId id="2147469933"/>
            <p14:sldId id="2147469988"/>
            <p14:sldId id="2147469992"/>
            <p14:sldId id="2147469994"/>
            <p14:sldId id="2147469995"/>
            <p14:sldId id="2147469996"/>
            <p14:sldId id="2147469997"/>
            <p14:sldId id="2147469998"/>
            <p14:sldId id="2147469999"/>
            <p14:sldId id="2147470000"/>
            <p14:sldId id="2147469934"/>
            <p14:sldId id="2147469990"/>
            <p14:sldId id="2147469991"/>
            <p14:sldId id="2147469989"/>
            <p14:sldId id="2147469993"/>
          </p14:sldIdLst>
        </p14:section>
        <p14:section name="Debugging and Troubleshooting" id="{714F9ED8-2F31-4889-88A0-40B88859A0B6}">
          <p14:sldIdLst>
            <p14:sldId id="474"/>
            <p14:sldId id="2147469977"/>
            <p14:sldId id="2147469979"/>
            <p14:sldId id="2147469980"/>
            <p14:sldId id="2147469978"/>
            <p14:sldId id="2147469983"/>
            <p14:sldId id="2147469981"/>
            <p14:sldId id="2147469982"/>
            <p14:sldId id="2147469987"/>
            <p14:sldId id="2147469985"/>
            <p14:sldId id="2147469986"/>
            <p14:sldId id="2147469984"/>
          </p14:sldIdLst>
        </p14:section>
        <p14:section name="DataBinding and MVVM" id="{97DAFCB7-A159-4036-83A7-A48070F9ECEE}">
          <p14:sldIdLst>
            <p14:sldId id="2147469925"/>
            <p14:sldId id="2147469915"/>
            <p14:sldId id="2147469916"/>
            <p14:sldId id="2147469917"/>
            <p14:sldId id="2147469918"/>
            <p14:sldId id="2147469919"/>
            <p14:sldId id="2147469920"/>
            <p14:sldId id="2147469921"/>
            <p14:sldId id="2147469922"/>
            <p14:sldId id="2147469923"/>
            <p14:sldId id="2147469926"/>
            <p14:sldId id="337"/>
            <p14:sldId id="284"/>
            <p14:sldId id="2147469927"/>
            <p14:sldId id="339"/>
            <p14:sldId id="2147469929"/>
            <p14:sldId id="2147469928"/>
          </p14:sldIdLst>
        </p14:section>
        <p14:section name="Lab 2" id="{CC2E3487-E4C3-4EFC-A200-159914336FE0}">
          <p14:sldIdLst>
            <p14:sldId id="2147469908"/>
          </p14:sldIdLst>
        </p14:section>
        <p14:section name="End" id="{5C5A0FAF-1484-4243-BA57-56E72482AFE2}">
          <p14:sldIdLst>
            <p14:sldId id="268"/>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6973927-AF22-C6F3-92B3-A4BF4C0ACB58}" name="Ahmed Magdy" initials="AM" userId="S::amagdy@microsoft.com::57efa5cf-216e-4b0c-a6d4-11990bd5a944" providerId="AD"/>
  <p188:author id="{1F5E2732-3312-8D6E-CEAE-7114AB3C5406}" name="Mike Rousos" initials="MR" userId="S::mikerou@microsoft.com::30f78ca4-511b-4325-b6d5-34b1dec07fc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rk Short" initials="MS" lastIdx="3" clrIdx="4">
    <p:extLst>
      <p:ext uri="{19B8F6BF-5375-455C-9EA6-DF929625EA0E}">
        <p15:presenceInfo xmlns:p15="http://schemas.microsoft.com/office/powerpoint/2012/main" userId="S-1-5-21-2127521184-1604012920-1887927527-2287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0000FF"/>
    <a:srgbClr val="0078D7"/>
    <a:srgbClr val="525252"/>
    <a:srgbClr val="5C2D91"/>
    <a:srgbClr val="32145A"/>
    <a:srgbClr val="00188F"/>
    <a:srgbClr val="107C10"/>
    <a:srgbClr val="008272"/>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38498E-E2FE-4C16-9C11-8F8F6E419632}" v="1870" dt="2023-01-10T03:01:21.695"/>
  </p1510:revLst>
</p1510:revInfo>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557" autoAdjust="0"/>
    <p:restoredTop sz="73864" autoAdjust="0"/>
  </p:normalViewPr>
  <p:slideViewPr>
    <p:cSldViewPr>
      <p:cViewPr varScale="1">
        <p:scale>
          <a:sx n="74" d="100"/>
          <a:sy n="74" d="100"/>
        </p:scale>
        <p:origin x="75" y="30"/>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6" d="100"/>
          <a:sy n="86" d="100"/>
        </p:scale>
        <p:origin x="379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notesMaster" Target="notesMasters/notesMaster1.xml"/><Relationship Id="rId95" Type="http://schemas.openxmlformats.org/officeDocument/2006/relationships/theme" Target="theme/theme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viewProps" Target="viewProps.xml"/><Relationship Id="rId9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pehr Pakbaz" userId="535ad4df-e8c0-42d6-a768-cf3072308004" providerId="ADAL" clId="{3A38498E-E2FE-4C16-9C11-8F8F6E419632}"/>
    <pc:docChg chg="undo redo custSel addSld delSld modSld sldOrd addSection delSection modSection">
      <pc:chgData name="Sepehr Pakbaz" userId="535ad4df-e8c0-42d6-a768-cf3072308004" providerId="ADAL" clId="{3A38498E-E2FE-4C16-9C11-8F8F6E419632}" dt="2023-01-12T19:51:45.710" v="16980" actId="20577"/>
      <pc:docMkLst>
        <pc:docMk/>
      </pc:docMkLst>
      <pc:sldChg chg="addSp modSp del mod modTransition modClrScheme chgLayout">
        <pc:chgData name="Sepehr Pakbaz" userId="535ad4df-e8c0-42d6-a768-cf3072308004" providerId="ADAL" clId="{3A38498E-E2FE-4C16-9C11-8F8F6E419632}" dt="2023-01-04T20:51:00.577" v="14479" actId="2696"/>
        <pc:sldMkLst>
          <pc:docMk/>
          <pc:sldMk cId="1325058836" sldId="256"/>
        </pc:sldMkLst>
        <pc:spChg chg="mod">
          <ac:chgData name="Sepehr Pakbaz" userId="535ad4df-e8c0-42d6-a768-cf3072308004" providerId="ADAL" clId="{3A38498E-E2FE-4C16-9C11-8F8F6E419632}" dt="2022-12-24T01:35:26.112" v="927" actId="20577"/>
          <ac:spMkLst>
            <pc:docMk/>
            <pc:sldMk cId="1325058836" sldId="256"/>
            <ac:spMk id="6" creationId="{00000000-0000-0000-0000-000000000000}"/>
          </ac:spMkLst>
        </pc:spChg>
        <pc:spChg chg="add mod">
          <ac:chgData name="Sepehr Pakbaz" userId="535ad4df-e8c0-42d6-a768-cf3072308004" providerId="ADAL" clId="{3A38498E-E2FE-4C16-9C11-8F8F6E419632}" dt="2022-12-23T01:39:45.366" v="139" actId="404"/>
          <ac:spMkLst>
            <pc:docMk/>
            <pc:sldMk cId="1325058836" sldId="256"/>
            <ac:spMk id="11" creationId="{2130C7EB-99BD-6E61-69AD-31BB52AF8440}"/>
          </ac:spMkLst>
        </pc:spChg>
      </pc:sldChg>
      <pc:sldChg chg="del">
        <pc:chgData name="Sepehr Pakbaz" userId="535ad4df-e8c0-42d6-a768-cf3072308004" providerId="ADAL" clId="{3A38498E-E2FE-4C16-9C11-8F8F6E419632}" dt="2023-01-04T20:51:00.577" v="14479" actId="2696"/>
        <pc:sldMkLst>
          <pc:docMk/>
          <pc:sldMk cId="1076368552" sldId="257"/>
        </pc:sldMkLst>
      </pc:sldChg>
      <pc:sldChg chg="modSp del mod">
        <pc:chgData name="Sepehr Pakbaz" userId="535ad4df-e8c0-42d6-a768-cf3072308004" providerId="ADAL" clId="{3A38498E-E2FE-4C16-9C11-8F8F6E419632}" dt="2023-01-04T20:51:00.577" v="14479" actId="2696"/>
        <pc:sldMkLst>
          <pc:docMk/>
          <pc:sldMk cId="3931961460" sldId="261"/>
        </pc:sldMkLst>
        <pc:spChg chg="mod">
          <ac:chgData name="Sepehr Pakbaz" userId="535ad4df-e8c0-42d6-a768-cf3072308004" providerId="ADAL" clId="{3A38498E-E2FE-4C16-9C11-8F8F6E419632}" dt="2022-12-23T01:41:24.157" v="230" actId="20577"/>
          <ac:spMkLst>
            <pc:docMk/>
            <pc:sldMk cId="3931961460" sldId="261"/>
            <ac:spMk id="3" creationId="{00000000-0000-0000-0000-000000000000}"/>
          </ac:spMkLst>
        </pc:spChg>
      </pc:sldChg>
      <pc:sldChg chg="del">
        <pc:chgData name="Sepehr Pakbaz" userId="535ad4df-e8c0-42d6-a768-cf3072308004" providerId="ADAL" clId="{3A38498E-E2FE-4C16-9C11-8F8F6E419632}" dt="2023-01-02T22:50:00.527" v="10078" actId="2696"/>
        <pc:sldMkLst>
          <pc:docMk/>
          <pc:sldMk cId="2319344646" sldId="262"/>
        </pc:sldMkLst>
      </pc:sldChg>
      <pc:sldChg chg="add del">
        <pc:chgData name="Sepehr Pakbaz" userId="535ad4df-e8c0-42d6-a768-cf3072308004" providerId="ADAL" clId="{3A38498E-E2FE-4C16-9C11-8F8F6E419632}" dt="2023-01-04T20:45:24.678" v="14478" actId="2696"/>
        <pc:sldMkLst>
          <pc:docMk/>
          <pc:sldMk cId="3955712466" sldId="262"/>
        </pc:sldMkLst>
      </pc:sldChg>
      <pc:sldChg chg="del">
        <pc:chgData name="Sepehr Pakbaz" userId="535ad4df-e8c0-42d6-a768-cf3072308004" providerId="ADAL" clId="{3A38498E-E2FE-4C16-9C11-8F8F6E419632}" dt="2023-01-02T22:50:00.527" v="10078" actId="2696"/>
        <pc:sldMkLst>
          <pc:docMk/>
          <pc:sldMk cId="2608968296" sldId="263"/>
        </pc:sldMkLst>
      </pc:sldChg>
      <pc:sldChg chg="add del">
        <pc:chgData name="Sepehr Pakbaz" userId="535ad4df-e8c0-42d6-a768-cf3072308004" providerId="ADAL" clId="{3A38498E-E2FE-4C16-9C11-8F8F6E419632}" dt="2023-01-04T20:45:24.678" v="14478" actId="2696"/>
        <pc:sldMkLst>
          <pc:docMk/>
          <pc:sldMk cId="3572077017" sldId="263"/>
        </pc:sldMkLst>
      </pc:sldChg>
      <pc:sldChg chg="del">
        <pc:chgData name="Sepehr Pakbaz" userId="535ad4df-e8c0-42d6-a768-cf3072308004" providerId="ADAL" clId="{3A38498E-E2FE-4C16-9C11-8F8F6E419632}" dt="2023-01-02T22:50:00.527" v="10078" actId="2696"/>
        <pc:sldMkLst>
          <pc:docMk/>
          <pc:sldMk cId="1874004879" sldId="264"/>
        </pc:sldMkLst>
      </pc:sldChg>
      <pc:sldChg chg="add del">
        <pc:chgData name="Sepehr Pakbaz" userId="535ad4df-e8c0-42d6-a768-cf3072308004" providerId="ADAL" clId="{3A38498E-E2FE-4C16-9C11-8F8F6E419632}" dt="2023-01-04T20:45:24.678" v="14478" actId="2696"/>
        <pc:sldMkLst>
          <pc:docMk/>
          <pc:sldMk cId="1959119269" sldId="264"/>
        </pc:sldMkLst>
      </pc:sldChg>
      <pc:sldChg chg="del">
        <pc:chgData name="Sepehr Pakbaz" userId="535ad4df-e8c0-42d6-a768-cf3072308004" providerId="ADAL" clId="{3A38498E-E2FE-4C16-9C11-8F8F6E419632}" dt="2023-01-02T22:50:00.527" v="10078" actId="2696"/>
        <pc:sldMkLst>
          <pc:docMk/>
          <pc:sldMk cId="2415950612" sldId="265"/>
        </pc:sldMkLst>
      </pc:sldChg>
      <pc:sldChg chg="addSp delSp modSp add del mod delAnim modAnim">
        <pc:chgData name="Sepehr Pakbaz" userId="535ad4df-e8c0-42d6-a768-cf3072308004" providerId="ADAL" clId="{3A38498E-E2FE-4C16-9C11-8F8F6E419632}" dt="2023-01-04T20:45:24.678" v="14478" actId="2696"/>
        <pc:sldMkLst>
          <pc:docMk/>
          <pc:sldMk cId="2801994542" sldId="265"/>
        </pc:sldMkLst>
        <pc:spChg chg="mod">
          <ac:chgData name="Sepehr Pakbaz" userId="535ad4df-e8c0-42d6-a768-cf3072308004" providerId="ADAL" clId="{3A38498E-E2FE-4C16-9C11-8F8F6E419632}" dt="2023-01-02T23:06:02.530" v="10208" actId="33524"/>
          <ac:spMkLst>
            <pc:docMk/>
            <pc:sldMk cId="2801994542" sldId="265"/>
            <ac:spMk id="2" creationId="{00000000-0000-0000-0000-000000000000}"/>
          </ac:spMkLst>
        </pc:spChg>
        <pc:spChg chg="mod">
          <ac:chgData name="Sepehr Pakbaz" userId="535ad4df-e8c0-42d6-a768-cf3072308004" providerId="ADAL" clId="{3A38498E-E2FE-4C16-9C11-8F8F6E419632}" dt="2023-01-02T22:59:26.869" v="10123" actId="20577"/>
          <ac:spMkLst>
            <pc:docMk/>
            <pc:sldMk cId="2801994542" sldId="265"/>
            <ac:spMk id="3" creationId="{00000000-0000-0000-0000-000000000000}"/>
          </ac:spMkLst>
        </pc:spChg>
        <pc:spChg chg="add mod">
          <ac:chgData name="Sepehr Pakbaz" userId="535ad4df-e8c0-42d6-a768-cf3072308004" providerId="ADAL" clId="{3A38498E-E2FE-4C16-9C11-8F8F6E419632}" dt="2023-01-02T23:04:28.595" v="10148" actId="1076"/>
          <ac:spMkLst>
            <pc:docMk/>
            <pc:sldMk cId="2801994542" sldId="265"/>
            <ac:spMk id="4" creationId="{EA945FCB-F92B-5D85-46F1-4E9BA3337744}"/>
          </ac:spMkLst>
        </pc:spChg>
        <pc:spChg chg="mod topLvl">
          <ac:chgData name="Sepehr Pakbaz" userId="535ad4df-e8c0-42d6-a768-cf3072308004" providerId="ADAL" clId="{3A38498E-E2FE-4C16-9C11-8F8F6E419632}" dt="2023-01-02T23:04:40.388" v="10149" actId="1076"/>
          <ac:spMkLst>
            <pc:docMk/>
            <pc:sldMk cId="2801994542" sldId="265"/>
            <ac:spMk id="10" creationId="{00000000-0000-0000-0000-000000000000}"/>
          </ac:spMkLst>
        </pc:spChg>
        <pc:spChg chg="mod">
          <ac:chgData name="Sepehr Pakbaz" userId="535ad4df-e8c0-42d6-a768-cf3072308004" providerId="ADAL" clId="{3A38498E-E2FE-4C16-9C11-8F8F6E419632}" dt="2023-01-02T22:54:26.821" v="10102" actId="20577"/>
          <ac:spMkLst>
            <pc:docMk/>
            <pc:sldMk cId="2801994542" sldId="265"/>
            <ac:spMk id="12" creationId="{00000000-0000-0000-0000-000000000000}"/>
          </ac:spMkLst>
        </pc:spChg>
        <pc:grpChg chg="add mod">
          <ac:chgData name="Sepehr Pakbaz" userId="535ad4df-e8c0-42d6-a768-cf3072308004" providerId="ADAL" clId="{3A38498E-E2FE-4C16-9C11-8F8F6E419632}" dt="2023-01-02T23:02:31.682" v="10141" actId="14100"/>
          <ac:grpSpMkLst>
            <pc:docMk/>
            <pc:sldMk cId="2801994542" sldId="265"/>
            <ac:grpSpMk id="5" creationId="{06F7F400-23D7-83A1-B837-7B41F9EEE776}"/>
          </ac:grpSpMkLst>
        </pc:grpChg>
        <pc:grpChg chg="del">
          <ac:chgData name="Sepehr Pakbaz" userId="535ad4df-e8c0-42d6-a768-cf3072308004" providerId="ADAL" clId="{3A38498E-E2FE-4C16-9C11-8F8F6E419632}" dt="2023-01-02T22:59:42.827" v="10124" actId="478"/>
          <ac:grpSpMkLst>
            <pc:docMk/>
            <pc:sldMk cId="2801994542" sldId="265"/>
            <ac:grpSpMk id="13" creationId="{00000000-0000-0000-0000-000000000000}"/>
          </ac:grpSpMkLst>
        </pc:grpChg>
        <pc:picChg chg="del topLvl">
          <ac:chgData name="Sepehr Pakbaz" userId="535ad4df-e8c0-42d6-a768-cf3072308004" providerId="ADAL" clId="{3A38498E-E2FE-4C16-9C11-8F8F6E419632}" dt="2023-01-02T22:59:42.827" v="10124" actId="478"/>
          <ac:picMkLst>
            <pc:docMk/>
            <pc:sldMk cId="2801994542" sldId="265"/>
            <ac:picMk id="9" creationId="{00000000-0000-0000-0000-000000000000}"/>
          </ac:picMkLst>
        </pc:picChg>
      </pc:sldChg>
      <pc:sldChg chg="add del">
        <pc:chgData name="Sepehr Pakbaz" userId="535ad4df-e8c0-42d6-a768-cf3072308004" providerId="ADAL" clId="{3A38498E-E2FE-4C16-9C11-8F8F6E419632}" dt="2022-12-24T01:38:50.765" v="976" actId="2696"/>
        <pc:sldMkLst>
          <pc:docMk/>
          <pc:sldMk cId="410871248" sldId="267"/>
        </pc:sldMkLst>
      </pc:sldChg>
      <pc:sldChg chg="add del">
        <pc:chgData name="Sepehr Pakbaz" userId="535ad4df-e8c0-42d6-a768-cf3072308004" providerId="ADAL" clId="{3A38498E-E2FE-4C16-9C11-8F8F6E419632}" dt="2023-01-04T20:45:24.678" v="14478" actId="2696"/>
        <pc:sldMkLst>
          <pc:docMk/>
          <pc:sldMk cId="3502347698" sldId="267"/>
        </pc:sldMkLst>
      </pc:sldChg>
      <pc:sldChg chg="add">
        <pc:chgData name="Sepehr Pakbaz" userId="535ad4df-e8c0-42d6-a768-cf3072308004" providerId="ADAL" clId="{3A38498E-E2FE-4C16-9C11-8F8F6E419632}" dt="2023-01-04T20:41:22.488" v="14434"/>
        <pc:sldMkLst>
          <pc:docMk/>
          <pc:sldMk cId="1151957125" sldId="284"/>
        </pc:sldMkLst>
      </pc:sldChg>
      <pc:sldChg chg="modSp add del mod modClrScheme chgLayout">
        <pc:chgData name="Sepehr Pakbaz" userId="535ad4df-e8c0-42d6-a768-cf3072308004" providerId="ADAL" clId="{3A38498E-E2FE-4C16-9C11-8F8F6E419632}" dt="2023-01-04T20:40:43.842" v="14431" actId="2696"/>
        <pc:sldMkLst>
          <pc:docMk/>
          <pc:sldMk cId="2342920741" sldId="284"/>
        </pc:sldMkLst>
        <pc:spChg chg="mod ord">
          <ac:chgData name="Sepehr Pakbaz" userId="535ad4df-e8c0-42d6-a768-cf3072308004" providerId="ADAL" clId="{3A38498E-E2FE-4C16-9C11-8F8F6E419632}" dt="2023-01-03T03:48:44.035" v="11347" actId="700"/>
          <ac:spMkLst>
            <pc:docMk/>
            <pc:sldMk cId="2342920741" sldId="284"/>
            <ac:spMk id="2" creationId="{00000000-0000-0000-0000-000000000000}"/>
          </ac:spMkLst>
        </pc:spChg>
        <pc:spChg chg="mod ord">
          <ac:chgData name="Sepehr Pakbaz" userId="535ad4df-e8c0-42d6-a768-cf3072308004" providerId="ADAL" clId="{3A38498E-E2FE-4C16-9C11-8F8F6E419632}" dt="2023-01-03T03:49:28.156" v="11394" actId="20577"/>
          <ac:spMkLst>
            <pc:docMk/>
            <pc:sldMk cId="2342920741" sldId="284"/>
            <ac:spMk id="3" creationId="{00000000-0000-0000-0000-000000000000}"/>
          </ac:spMkLst>
        </pc:spChg>
      </pc:sldChg>
      <pc:sldChg chg="del">
        <pc:chgData name="Sepehr Pakbaz" userId="535ad4df-e8c0-42d6-a768-cf3072308004" providerId="ADAL" clId="{3A38498E-E2FE-4C16-9C11-8F8F6E419632}" dt="2023-01-04T20:51:00.577" v="14479" actId="2696"/>
        <pc:sldMkLst>
          <pc:docMk/>
          <pc:sldMk cId="856090602" sldId="285"/>
        </pc:sldMkLst>
      </pc:sldChg>
      <pc:sldChg chg="addSp delSp modSp del mod modClrScheme chgLayout modNotes modNotesTx">
        <pc:chgData name="Sepehr Pakbaz" userId="535ad4df-e8c0-42d6-a768-cf3072308004" providerId="ADAL" clId="{3A38498E-E2FE-4C16-9C11-8F8F6E419632}" dt="2023-01-04T20:51:00.577" v="14479" actId="2696"/>
        <pc:sldMkLst>
          <pc:docMk/>
          <pc:sldMk cId="1290436471" sldId="286"/>
        </pc:sldMkLst>
        <pc:spChg chg="mod ord">
          <ac:chgData name="Sepehr Pakbaz" userId="535ad4df-e8c0-42d6-a768-cf3072308004" providerId="ADAL" clId="{3A38498E-E2FE-4C16-9C11-8F8F6E419632}" dt="2022-12-23T01:48:50.939" v="399" actId="700"/>
          <ac:spMkLst>
            <pc:docMk/>
            <pc:sldMk cId="1290436471" sldId="286"/>
            <ac:spMk id="2" creationId="{00000000-0000-0000-0000-000000000000}"/>
          </ac:spMkLst>
        </pc:spChg>
        <pc:spChg chg="mod ord">
          <ac:chgData name="Sepehr Pakbaz" userId="535ad4df-e8c0-42d6-a768-cf3072308004" providerId="ADAL" clId="{3A38498E-E2FE-4C16-9C11-8F8F6E419632}" dt="2022-12-29T08:09:22.358" v="7014" actId="20577"/>
          <ac:spMkLst>
            <pc:docMk/>
            <pc:sldMk cId="1290436471" sldId="286"/>
            <ac:spMk id="3" creationId="{00000000-0000-0000-0000-000000000000}"/>
          </ac:spMkLst>
        </pc:spChg>
        <pc:spChg chg="add del mod">
          <ac:chgData name="Sepehr Pakbaz" userId="535ad4df-e8c0-42d6-a768-cf3072308004" providerId="ADAL" clId="{3A38498E-E2FE-4C16-9C11-8F8F6E419632}" dt="2022-12-23T01:49:02.445" v="405"/>
          <ac:spMkLst>
            <pc:docMk/>
            <pc:sldMk cId="1290436471" sldId="286"/>
            <ac:spMk id="4" creationId="{04DA6250-3B3A-6A45-7CF7-42C8334AD263}"/>
          </ac:spMkLst>
        </pc:spChg>
        <pc:spChg chg="add mod ord">
          <ac:chgData name="Sepehr Pakbaz" userId="535ad4df-e8c0-42d6-a768-cf3072308004" providerId="ADAL" clId="{3A38498E-E2FE-4C16-9C11-8F8F6E419632}" dt="2022-12-23T01:49:42.522" v="414" actId="1076"/>
          <ac:spMkLst>
            <pc:docMk/>
            <pc:sldMk cId="1290436471" sldId="286"/>
            <ac:spMk id="5" creationId="{2B155F9F-170B-B19B-B6F9-B9F20DFFF96C}"/>
          </ac:spMkLst>
        </pc:spChg>
      </pc:sldChg>
      <pc:sldChg chg="modSp add del mod modClrScheme chgLayout">
        <pc:chgData name="Sepehr Pakbaz" userId="535ad4df-e8c0-42d6-a768-cf3072308004" providerId="ADAL" clId="{3A38498E-E2FE-4C16-9C11-8F8F6E419632}" dt="2023-01-04T17:00:29.384" v="13459" actId="2696"/>
        <pc:sldMkLst>
          <pc:docMk/>
          <pc:sldMk cId="104970783" sldId="287"/>
        </pc:sldMkLst>
        <pc:spChg chg="mod ord">
          <ac:chgData name="Sepehr Pakbaz" userId="535ad4df-e8c0-42d6-a768-cf3072308004" providerId="ADAL" clId="{3A38498E-E2FE-4C16-9C11-8F8F6E419632}" dt="2023-01-03T22:54:04.866" v="12575" actId="700"/>
          <ac:spMkLst>
            <pc:docMk/>
            <pc:sldMk cId="104970783" sldId="287"/>
            <ac:spMk id="5" creationId="{00000000-0000-0000-0000-000000000000}"/>
          </ac:spMkLst>
        </pc:spChg>
        <pc:spChg chg="mod ord">
          <ac:chgData name="Sepehr Pakbaz" userId="535ad4df-e8c0-42d6-a768-cf3072308004" providerId="ADAL" clId="{3A38498E-E2FE-4C16-9C11-8F8F6E419632}" dt="2023-01-03T22:54:04.866" v="12575" actId="700"/>
          <ac:spMkLst>
            <pc:docMk/>
            <pc:sldMk cId="104970783" sldId="287"/>
            <ac:spMk id="6" creationId="{00000000-0000-0000-0000-000000000000}"/>
          </ac:spMkLst>
        </pc:spChg>
        <pc:spChg chg="mod">
          <ac:chgData name="Sepehr Pakbaz" userId="535ad4df-e8c0-42d6-a768-cf3072308004" providerId="ADAL" clId="{3A38498E-E2FE-4C16-9C11-8F8F6E419632}" dt="2023-01-03T22:55:13.603" v="12595"/>
          <ac:spMkLst>
            <pc:docMk/>
            <pc:sldMk cId="104970783" sldId="287"/>
            <ac:spMk id="7" creationId="{00000000-0000-0000-0000-000000000000}"/>
          </ac:spMkLst>
        </pc:spChg>
        <pc:spChg chg="mod">
          <ac:chgData name="Sepehr Pakbaz" userId="535ad4df-e8c0-42d6-a768-cf3072308004" providerId="ADAL" clId="{3A38498E-E2FE-4C16-9C11-8F8F6E419632}" dt="2023-01-03T22:55:09.401" v="12592"/>
          <ac:spMkLst>
            <pc:docMk/>
            <pc:sldMk cId="104970783" sldId="287"/>
            <ac:spMk id="8" creationId="{00000000-0000-0000-0000-000000000000}"/>
          </ac:spMkLst>
        </pc:spChg>
      </pc:sldChg>
      <pc:sldChg chg="modSp add del mod modClrScheme chgLayout">
        <pc:chgData name="Sepehr Pakbaz" userId="535ad4df-e8c0-42d6-a768-cf3072308004" providerId="ADAL" clId="{3A38498E-E2FE-4C16-9C11-8F8F6E419632}" dt="2023-01-04T17:00:29.384" v="13459" actId="2696"/>
        <pc:sldMkLst>
          <pc:docMk/>
          <pc:sldMk cId="2607395955" sldId="288"/>
        </pc:sldMkLst>
        <pc:spChg chg="mod ord">
          <ac:chgData name="Sepehr Pakbaz" userId="535ad4df-e8c0-42d6-a768-cf3072308004" providerId="ADAL" clId="{3A38498E-E2FE-4C16-9C11-8F8F6E419632}" dt="2023-01-03T22:54:13.504" v="12576" actId="700"/>
          <ac:spMkLst>
            <pc:docMk/>
            <pc:sldMk cId="2607395955" sldId="288"/>
            <ac:spMk id="2" creationId="{00000000-0000-0000-0000-000000000000}"/>
          </ac:spMkLst>
        </pc:spChg>
        <pc:spChg chg="mod ord">
          <ac:chgData name="Sepehr Pakbaz" userId="535ad4df-e8c0-42d6-a768-cf3072308004" providerId="ADAL" clId="{3A38498E-E2FE-4C16-9C11-8F8F6E419632}" dt="2023-01-03T22:54:13.504" v="12576" actId="700"/>
          <ac:spMkLst>
            <pc:docMk/>
            <pc:sldMk cId="2607395955" sldId="288"/>
            <ac:spMk id="3" creationId="{00000000-0000-0000-0000-000000000000}"/>
          </ac:spMkLst>
        </pc:spChg>
        <pc:spChg chg="mod">
          <ac:chgData name="Sepehr Pakbaz" userId="535ad4df-e8c0-42d6-a768-cf3072308004" providerId="ADAL" clId="{3A38498E-E2FE-4C16-9C11-8F8F6E419632}" dt="2023-01-03T22:54:24.991" v="12589" actId="20577"/>
          <ac:spMkLst>
            <pc:docMk/>
            <pc:sldMk cId="2607395955" sldId="288"/>
            <ac:spMk id="4" creationId="{00000000-0000-0000-0000-000000000000}"/>
          </ac:spMkLst>
        </pc:spChg>
      </pc:sldChg>
      <pc:sldChg chg="del">
        <pc:chgData name="Sepehr Pakbaz" userId="535ad4df-e8c0-42d6-a768-cf3072308004" providerId="ADAL" clId="{3A38498E-E2FE-4C16-9C11-8F8F6E419632}" dt="2022-12-24T03:33:57.901" v="2146" actId="2696"/>
        <pc:sldMkLst>
          <pc:docMk/>
          <pc:sldMk cId="58351098" sldId="289"/>
        </pc:sldMkLst>
      </pc:sldChg>
      <pc:sldChg chg="addSp delSp modSp add del mod">
        <pc:chgData name="Sepehr Pakbaz" userId="535ad4df-e8c0-42d6-a768-cf3072308004" providerId="ADAL" clId="{3A38498E-E2FE-4C16-9C11-8F8F6E419632}" dt="2023-01-04T20:45:24.678" v="14478" actId="2696"/>
        <pc:sldMkLst>
          <pc:docMk/>
          <pc:sldMk cId="1347486714" sldId="289"/>
        </pc:sldMkLst>
        <pc:spChg chg="add del mod">
          <ac:chgData name="Sepehr Pakbaz" userId="535ad4df-e8c0-42d6-a768-cf3072308004" providerId="ADAL" clId="{3A38498E-E2FE-4C16-9C11-8F8F6E419632}" dt="2022-12-24T03:37:13.964" v="2184" actId="478"/>
          <ac:spMkLst>
            <pc:docMk/>
            <pc:sldMk cId="1347486714" sldId="289"/>
            <ac:spMk id="2" creationId="{DA3CD6D5-DC0C-016F-F00C-1A83450B4B00}"/>
          </ac:spMkLst>
        </pc:spChg>
        <pc:picChg chg="mod">
          <ac:chgData name="Sepehr Pakbaz" userId="535ad4df-e8c0-42d6-a768-cf3072308004" providerId="ADAL" clId="{3A38498E-E2FE-4C16-9C11-8F8F6E419632}" dt="2022-12-24T03:37:22.348" v="2185" actId="1076"/>
          <ac:picMkLst>
            <pc:docMk/>
            <pc:sldMk cId="1347486714" sldId="289"/>
            <ac:picMk id="1026" creationId="{7EBEF1E6-02CD-4832-A368-B4D451E947F5}"/>
          </ac:picMkLst>
        </pc:picChg>
      </pc:sldChg>
      <pc:sldChg chg="modSp del mod modAnim">
        <pc:chgData name="Sepehr Pakbaz" userId="535ad4df-e8c0-42d6-a768-cf3072308004" providerId="ADAL" clId="{3A38498E-E2FE-4C16-9C11-8F8F6E419632}" dt="2023-01-04T20:45:24.678" v="14478" actId="2696"/>
        <pc:sldMkLst>
          <pc:docMk/>
          <pc:sldMk cId="2473095997" sldId="290"/>
        </pc:sldMkLst>
        <pc:spChg chg="mod">
          <ac:chgData name="Sepehr Pakbaz" userId="535ad4df-e8c0-42d6-a768-cf3072308004" providerId="ADAL" clId="{3A38498E-E2FE-4C16-9C11-8F8F6E419632}" dt="2022-12-23T16:38:36.444" v="607" actId="6549"/>
          <ac:spMkLst>
            <pc:docMk/>
            <pc:sldMk cId="2473095997" sldId="290"/>
            <ac:spMk id="2" creationId="{00000000-0000-0000-0000-000000000000}"/>
          </ac:spMkLst>
        </pc:spChg>
        <pc:spChg chg="mod">
          <ac:chgData name="Sepehr Pakbaz" userId="535ad4df-e8c0-42d6-a768-cf3072308004" providerId="ADAL" clId="{3A38498E-E2FE-4C16-9C11-8F8F6E419632}" dt="2022-12-24T01:18:50.481" v="811" actId="404"/>
          <ac:spMkLst>
            <pc:docMk/>
            <pc:sldMk cId="2473095997" sldId="290"/>
            <ac:spMk id="39" creationId="{9770608B-869B-47E6-A902-9DAF5BA44CD7}"/>
          </ac:spMkLst>
        </pc:spChg>
      </pc:sldChg>
      <pc:sldChg chg="modSp add del mod modClrScheme chgLayout">
        <pc:chgData name="Sepehr Pakbaz" userId="535ad4df-e8c0-42d6-a768-cf3072308004" providerId="ADAL" clId="{3A38498E-E2FE-4C16-9C11-8F8F6E419632}" dt="2023-01-04T17:00:29.384" v="13459" actId="2696"/>
        <pc:sldMkLst>
          <pc:docMk/>
          <pc:sldMk cId="4367088" sldId="291"/>
        </pc:sldMkLst>
        <pc:spChg chg="mod ord">
          <ac:chgData name="Sepehr Pakbaz" userId="535ad4df-e8c0-42d6-a768-cf3072308004" providerId="ADAL" clId="{3A38498E-E2FE-4C16-9C11-8F8F6E419632}" dt="2023-01-03T23:00:52.570" v="12728" actId="404"/>
          <ac:spMkLst>
            <pc:docMk/>
            <pc:sldMk cId="4367088" sldId="291"/>
            <ac:spMk id="2" creationId="{00000000-0000-0000-0000-000000000000}"/>
          </ac:spMkLst>
        </pc:spChg>
        <pc:spChg chg="mod ord">
          <ac:chgData name="Sepehr Pakbaz" userId="535ad4df-e8c0-42d6-a768-cf3072308004" providerId="ADAL" clId="{3A38498E-E2FE-4C16-9C11-8F8F6E419632}" dt="2023-01-03T23:00:47.262" v="12726" actId="700"/>
          <ac:spMkLst>
            <pc:docMk/>
            <pc:sldMk cId="4367088" sldId="291"/>
            <ac:spMk id="3" creationId="{00000000-0000-0000-0000-000000000000}"/>
          </ac:spMkLst>
        </pc:spChg>
        <pc:spChg chg="mod">
          <ac:chgData name="Sepehr Pakbaz" userId="535ad4df-e8c0-42d6-a768-cf3072308004" providerId="ADAL" clId="{3A38498E-E2FE-4C16-9C11-8F8F6E419632}" dt="2023-01-03T23:01:00.091" v="12729" actId="1076"/>
          <ac:spMkLst>
            <pc:docMk/>
            <pc:sldMk cId="4367088" sldId="291"/>
            <ac:spMk id="4" creationId="{00000000-0000-0000-0000-000000000000}"/>
          </ac:spMkLst>
        </pc:spChg>
      </pc:sldChg>
      <pc:sldChg chg="modSp add del mod modClrScheme chgLayout">
        <pc:chgData name="Sepehr Pakbaz" userId="535ad4df-e8c0-42d6-a768-cf3072308004" providerId="ADAL" clId="{3A38498E-E2FE-4C16-9C11-8F8F6E419632}" dt="2023-01-04T17:00:29.384" v="13459" actId="2696"/>
        <pc:sldMkLst>
          <pc:docMk/>
          <pc:sldMk cId="2428827072" sldId="292"/>
        </pc:sldMkLst>
        <pc:spChg chg="mod ord">
          <ac:chgData name="Sepehr Pakbaz" userId="535ad4df-e8c0-42d6-a768-cf3072308004" providerId="ADAL" clId="{3A38498E-E2FE-4C16-9C11-8F8F6E419632}" dt="2023-01-03T23:01:07.044" v="12730" actId="700"/>
          <ac:spMkLst>
            <pc:docMk/>
            <pc:sldMk cId="2428827072" sldId="292"/>
            <ac:spMk id="2" creationId="{00000000-0000-0000-0000-000000000000}"/>
          </ac:spMkLst>
        </pc:spChg>
        <pc:spChg chg="mod ord">
          <ac:chgData name="Sepehr Pakbaz" userId="535ad4df-e8c0-42d6-a768-cf3072308004" providerId="ADAL" clId="{3A38498E-E2FE-4C16-9C11-8F8F6E419632}" dt="2023-01-03T23:01:07.044" v="12730" actId="700"/>
          <ac:spMkLst>
            <pc:docMk/>
            <pc:sldMk cId="2428827072" sldId="292"/>
            <ac:spMk id="3" creationId="{00000000-0000-0000-0000-000000000000}"/>
          </ac:spMkLst>
        </pc:spChg>
        <pc:spChg chg="mod">
          <ac:chgData name="Sepehr Pakbaz" userId="535ad4df-e8c0-42d6-a768-cf3072308004" providerId="ADAL" clId="{3A38498E-E2FE-4C16-9C11-8F8F6E419632}" dt="2023-01-03T23:09:43.656" v="12834" actId="313"/>
          <ac:spMkLst>
            <pc:docMk/>
            <pc:sldMk cId="2428827072" sldId="292"/>
            <ac:spMk id="4" creationId="{00000000-0000-0000-0000-000000000000}"/>
          </ac:spMkLst>
        </pc:spChg>
      </pc:sldChg>
      <pc:sldChg chg="modSp add del mod modClrScheme chgLayout">
        <pc:chgData name="Sepehr Pakbaz" userId="535ad4df-e8c0-42d6-a768-cf3072308004" providerId="ADAL" clId="{3A38498E-E2FE-4C16-9C11-8F8F6E419632}" dt="2023-01-04T17:00:29.384" v="13459" actId="2696"/>
        <pc:sldMkLst>
          <pc:docMk/>
          <pc:sldMk cId="2228237761" sldId="293"/>
        </pc:sldMkLst>
        <pc:spChg chg="mod ord">
          <ac:chgData name="Sepehr Pakbaz" userId="535ad4df-e8c0-42d6-a768-cf3072308004" providerId="ADAL" clId="{3A38498E-E2FE-4C16-9C11-8F8F6E419632}" dt="2023-01-03T23:10:20.822" v="12839" actId="1076"/>
          <ac:spMkLst>
            <pc:docMk/>
            <pc:sldMk cId="2228237761" sldId="293"/>
            <ac:spMk id="2" creationId="{00000000-0000-0000-0000-000000000000}"/>
          </ac:spMkLst>
        </pc:spChg>
        <pc:spChg chg="mod ord">
          <ac:chgData name="Sepehr Pakbaz" userId="535ad4df-e8c0-42d6-a768-cf3072308004" providerId="ADAL" clId="{3A38498E-E2FE-4C16-9C11-8F8F6E419632}" dt="2023-01-03T23:01:10.882" v="12731" actId="700"/>
          <ac:spMkLst>
            <pc:docMk/>
            <pc:sldMk cId="2228237761" sldId="293"/>
            <ac:spMk id="3" creationId="{00000000-0000-0000-0000-000000000000}"/>
          </ac:spMkLst>
        </pc:spChg>
        <pc:spChg chg="mod">
          <ac:chgData name="Sepehr Pakbaz" userId="535ad4df-e8c0-42d6-a768-cf3072308004" providerId="ADAL" clId="{3A38498E-E2FE-4C16-9C11-8F8F6E419632}" dt="2023-01-03T23:13:04.890" v="12860"/>
          <ac:spMkLst>
            <pc:docMk/>
            <pc:sldMk cId="2228237761" sldId="293"/>
            <ac:spMk id="4" creationId="{00000000-0000-0000-0000-000000000000}"/>
          </ac:spMkLst>
        </pc:spChg>
      </pc:sldChg>
      <pc:sldChg chg="modSp add del mod modClrScheme chgLayout">
        <pc:chgData name="Sepehr Pakbaz" userId="535ad4df-e8c0-42d6-a768-cf3072308004" providerId="ADAL" clId="{3A38498E-E2FE-4C16-9C11-8F8F6E419632}" dt="2023-01-04T17:00:29.384" v="13459" actId="2696"/>
        <pc:sldMkLst>
          <pc:docMk/>
          <pc:sldMk cId="566185441" sldId="294"/>
        </pc:sldMkLst>
        <pc:spChg chg="mod ord">
          <ac:chgData name="Sepehr Pakbaz" userId="535ad4df-e8c0-42d6-a768-cf3072308004" providerId="ADAL" clId="{3A38498E-E2FE-4C16-9C11-8F8F6E419632}" dt="2023-01-03T23:06:16.946" v="12784" actId="1076"/>
          <ac:spMkLst>
            <pc:docMk/>
            <pc:sldMk cId="566185441" sldId="294"/>
            <ac:spMk id="2" creationId="{00000000-0000-0000-0000-000000000000}"/>
          </ac:spMkLst>
        </pc:spChg>
        <pc:spChg chg="mod ord">
          <ac:chgData name="Sepehr Pakbaz" userId="535ad4df-e8c0-42d6-a768-cf3072308004" providerId="ADAL" clId="{3A38498E-E2FE-4C16-9C11-8F8F6E419632}" dt="2023-01-03T23:01:14.499" v="12732" actId="700"/>
          <ac:spMkLst>
            <pc:docMk/>
            <pc:sldMk cId="566185441" sldId="294"/>
            <ac:spMk id="3" creationId="{00000000-0000-0000-0000-000000000000}"/>
          </ac:spMkLst>
        </pc:spChg>
        <pc:spChg chg="mod">
          <ac:chgData name="Sepehr Pakbaz" userId="535ad4df-e8c0-42d6-a768-cf3072308004" providerId="ADAL" clId="{3A38498E-E2FE-4C16-9C11-8F8F6E419632}" dt="2023-01-03T23:07:15.507" v="12793" actId="1076"/>
          <ac:spMkLst>
            <pc:docMk/>
            <pc:sldMk cId="566185441" sldId="294"/>
            <ac:spMk id="4" creationId="{00000000-0000-0000-0000-000000000000}"/>
          </ac:spMkLst>
        </pc:spChg>
        <pc:spChg chg="mod">
          <ac:chgData name="Sepehr Pakbaz" userId="535ad4df-e8c0-42d6-a768-cf3072308004" providerId="ADAL" clId="{3A38498E-E2FE-4C16-9C11-8F8F6E419632}" dt="2023-01-03T23:07:05.502" v="12791" actId="20577"/>
          <ac:spMkLst>
            <pc:docMk/>
            <pc:sldMk cId="566185441" sldId="294"/>
            <ac:spMk id="8" creationId="{00000000-0000-0000-0000-000000000000}"/>
          </ac:spMkLst>
        </pc:spChg>
        <pc:spChg chg="mod">
          <ac:chgData name="Sepehr Pakbaz" userId="535ad4df-e8c0-42d6-a768-cf3072308004" providerId="ADAL" clId="{3A38498E-E2FE-4C16-9C11-8F8F6E419632}" dt="2023-01-03T23:07:32.022" v="12799" actId="20577"/>
          <ac:spMkLst>
            <pc:docMk/>
            <pc:sldMk cId="566185441" sldId="294"/>
            <ac:spMk id="9" creationId="{00000000-0000-0000-0000-000000000000}"/>
          </ac:spMkLst>
        </pc:spChg>
      </pc:sldChg>
      <pc:sldChg chg="del">
        <pc:chgData name="Sepehr Pakbaz" userId="535ad4df-e8c0-42d6-a768-cf3072308004" providerId="ADAL" clId="{3A38498E-E2FE-4C16-9C11-8F8F6E419632}" dt="2022-12-24T03:43:41.670" v="2309" actId="47"/>
        <pc:sldMkLst>
          <pc:docMk/>
          <pc:sldMk cId="110099360" sldId="295"/>
        </pc:sldMkLst>
      </pc:sldChg>
      <pc:sldChg chg="modSp add del mod modClrScheme chgLayout">
        <pc:chgData name="Sepehr Pakbaz" userId="535ad4df-e8c0-42d6-a768-cf3072308004" providerId="ADAL" clId="{3A38498E-E2FE-4C16-9C11-8F8F6E419632}" dt="2023-01-04T17:00:29.384" v="13459" actId="2696"/>
        <pc:sldMkLst>
          <pc:docMk/>
          <pc:sldMk cId="2719018840" sldId="295"/>
        </pc:sldMkLst>
        <pc:spChg chg="mod ord">
          <ac:chgData name="Sepehr Pakbaz" userId="535ad4df-e8c0-42d6-a768-cf3072308004" providerId="ADAL" clId="{3A38498E-E2FE-4C16-9C11-8F8F6E419632}" dt="2023-01-03T23:01:19.935" v="12733" actId="700"/>
          <ac:spMkLst>
            <pc:docMk/>
            <pc:sldMk cId="2719018840" sldId="295"/>
            <ac:spMk id="2" creationId="{00000000-0000-0000-0000-000000000000}"/>
          </ac:spMkLst>
        </pc:spChg>
        <pc:spChg chg="mod ord">
          <ac:chgData name="Sepehr Pakbaz" userId="535ad4df-e8c0-42d6-a768-cf3072308004" providerId="ADAL" clId="{3A38498E-E2FE-4C16-9C11-8F8F6E419632}" dt="2023-01-03T23:01:19.935" v="12733" actId="700"/>
          <ac:spMkLst>
            <pc:docMk/>
            <pc:sldMk cId="2719018840" sldId="295"/>
            <ac:spMk id="3" creationId="{00000000-0000-0000-0000-000000000000}"/>
          </ac:spMkLst>
        </pc:spChg>
        <pc:spChg chg="mod">
          <ac:chgData name="Sepehr Pakbaz" userId="535ad4df-e8c0-42d6-a768-cf3072308004" providerId="ADAL" clId="{3A38498E-E2FE-4C16-9C11-8F8F6E419632}" dt="2023-01-03T23:05:56.677" v="12780" actId="6549"/>
          <ac:spMkLst>
            <pc:docMk/>
            <pc:sldMk cId="2719018840" sldId="295"/>
            <ac:spMk id="4" creationId="{00000000-0000-0000-0000-000000000000}"/>
          </ac:spMkLst>
        </pc:spChg>
        <pc:spChg chg="mod">
          <ac:chgData name="Sepehr Pakbaz" userId="535ad4df-e8c0-42d6-a768-cf3072308004" providerId="ADAL" clId="{3A38498E-E2FE-4C16-9C11-8F8F6E419632}" dt="2023-01-03T23:05:43.173" v="12779" actId="20577"/>
          <ac:spMkLst>
            <pc:docMk/>
            <pc:sldMk cId="2719018840" sldId="295"/>
            <ac:spMk id="10" creationId="{00000000-0000-0000-0000-000000000000}"/>
          </ac:spMkLst>
        </pc:spChg>
      </pc:sldChg>
      <pc:sldChg chg="del">
        <pc:chgData name="Sepehr Pakbaz" userId="535ad4df-e8c0-42d6-a768-cf3072308004" providerId="ADAL" clId="{3A38498E-E2FE-4C16-9C11-8F8F6E419632}" dt="2022-12-24T03:43:41.670" v="2309" actId="47"/>
        <pc:sldMkLst>
          <pc:docMk/>
          <pc:sldMk cId="2902476447" sldId="296"/>
        </pc:sldMkLst>
      </pc:sldChg>
      <pc:sldChg chg="modSp add del mod modClrScheme chgLayout">
        <pc:chgData name="Sepehr Pakbaz" userId="535ad4df-e8c0-42d6-a768-cf3072308004" providerId="ADAL" clId="{3A38498E-E2FE-4C16-9C11-8F8F6E419632}" dt="2023-01-04T17:00:29.384" v="13459" actId="2696"/>
        <pc:sldMkLst>
          <pc:docMk/>
          <pc:sldMk cId="4034506020" sldId="296"/>
        </pc:sldMkLst>
        <pc:spChg chg="mod ord">
          <ac:chgData name="Sepehr Pakbaz" userId="535ad4df-e8c0-42d6-a768-cf3072308004" providerId="ADAL" clId="{3A38498E-E2FE-4C16-9C11-8F8F6E419632}" dt="2023-01-03T23:01:23.954" v="12734" actId="700"/>
          <ac:spMkLst>
            <pc:docMk/>
            <pc:sldMk cId="4034506020" sldId="296"/>
            <ac:spMk id="2" creationId="{00000000-0000-0000-0000-000000000000}"/>
          </ac:spMkLst>
        </pc:spChg>
        <pc:spChg chg="mod ord">
          <ac:chgData name="Sepehr Pakbaz" userId="535ad4df-e8c0-42d6-a768-cf3072308004" providerId="ADAL" clId="{3A38498E-E2FE-4C16-9C11-8F8F6E419632}" dt="2023-01-03T23:01:23.954" v="12734" actId="700"/>
          <ac:spMkLst>
            <pc:docMk/>
            <pc:sldMk cId="4034506020" sldId="296"/>
            <ac:spMk id="3" creationId="{00000000-0000-0000-0000-000000000000}"/>
          </ac:spMkLst>
        </pc:spChg>
        <pc:spChg chg="mod">
          <ac:chgData name="Sepehr Pakbaz" userId="535ad4df-e8c0-42d6-a768-cf3072308004" providerId="ADAL" clId="{3A38498E-E2FE-4C16-9C11-8F8F6E419632}" dt="2023-01-03T23:01:59.582" v="12750" actId="6549"/>
          <ac:spMkLst>
            <pc:docMk/>
            <pc:sldMk cId="4034506020" sldId="296"/>
            <ac:spMk id="4" creationId="{00000000-0000-0000-0000-000000000000}"/>
          </ac:spMkLst>
        </pc:spChg>
        <pc:grpChg chg="mod">
          <ac:chgData name="Sepehr Pakbaz" userId="535ad4df-e8c0-42d6-a768-cf3072308004" providerId="ADAL" clId="{3A38498E-E2FE-4C16-9C11-8F8F6E419632}" dt="2023-01-03T23:01:29.374" v="12735" actId="1076"/>
          <ac:grpSpMkLst>
            <pc:docMk/>
            <pc:sldMk cId="4034506020" sldId="296"/>
            <ac:grpSpMk id="8" creationId="{00000000-0000-0000-0000-000000000000}"/>
          </ac:grpSpMkLst>
        </pc:grpChg>
      </pc:sldChg>
      <pc:sldChg chg="add del">
        <pc:chgData name="Sepehr Pakbaz" userId="535ad4df-e8c0-42d6-a768-cf3072308004" providerId="ADAL" clId="{3A38498E-E2FE-4C16-9C11-8F8F6E419632}" dt="2023-01-04T20:45:24.678" v="14478" actId="2696"/>
        <pc:sldMkLst>
          <pc:docMk/>
          <pc:sldMk cId="2240255494" sldId="297"/>
        </pc:sldMkLst>
      </pc:sldChg>
      <pc:sldChg chg="del">
        <pc:chgData name="Sepehr Pakbaz" userId="535ad4df-e8c0-42d6-a768-cf3072308004" providerId="ADAL" clId="{3A38498E-E2FE-4C16-9C11-8F8F6E419632}" dt="2022-12-24T03:43:41.670" v="2309" actId="47"/>
        <pc:sldMkLst>
          <pc:docMk/>
          <pc:sldMk cId="599875807" sldId="298"/>
        </pc:sldMkLst>
      </pc:sldChg>
      <pc:sldChg chg="del">
        <pc:chgData name="Sepehr Pakbaz" userId="535ad4df-e8c0-42d6-a768-cf3072308004" providerId="ADAL" clId="{3A38498E-E2FE-4C16-9C11-8F8F6E419632}" dt="2022-12-24T03:43:41.670" v="2309" actId="47"/>
        <pc:sldMkLst>
          <pc:docMk/>
          <pc:sldMk cId="948138640" sldId="299"/>
        </pc:sldMkLst>
      </pc:sldChg>
      <pc:sldChg chg="del">
        <pc:chgData name="Sepehr Pakbaz" userId="535ad4df-e8c0-42d6-a768-cf3072308004" providerId="ADAL" clId="{3A38498E-E2FE-4C16-9C11-8F8F6E419632}" dt="2022-12-24T03:43:41.670" v="2309" actId="47"/>
        <pc:sldMkLst>
          <pc:docMk/>
          <pc:sldMk cId="2811058947" sldId="300"/>
        </pc:sldMkLst>
      </pc:sldChg>
      <pc:sldChg chg="del">
        <pc:chgData name="Sepehr Pakbaz" userId="535ad4df-e8c0-42d6-a768-cf3072308004" providerId="ADAL" clId="{3A38498E-E2FE-4C16-9C11-8F8F6E419632}" dt="2022-12-24T03:43:41.670" v="2309" actId="47"/>
        <pc:sldMkLst>
          <pc:docMk/>
          <pc:sldMk cId="2640081176" sldId="301"/>
        </pc:sldMkLst>
      </pc:sldChg>
      <pc:sldChg chg="add del setBg">
        <pc:chgData name="Sepehr Pakbaz" userId="535ad4df-e8c0-42d6-a768-cf3072308004" providerId="ADAL" clId="{3A38498E-E2FE-4C16-9C11-8F8F6E419632}" dt="2023-01-04T20:45:24.678" v="14478" actId="2696"/>
        <pc:sldMkLst>
          <pc:docMk/>
          <pc:sldMk cId="4197562363" sldId="308"/>
        </pc:sldMkLst>
      </pc:sldChg>
      <pc:sldChg chg="add del mod setBg modShow">
        <pc:chgData name="Sepehr Pakbaz" userId="535ad4df-e8c0-42d6-a768-cf3072308004" providerId="ADAL" clId="{3A38498E-E2FE-4C16-9C11-8F8F6E419632}" dt="2023-01-04T20:45:24.678" v="14478" actId="2696"/>
        <pc:sldMkLst>
          <pc:docMk/>
          <pc:sldMk cId="3157205925" sldId="309"/>
        </pc:sldMkLst>
      </pc:sldChg>
      <pc:sldChg chg="add del mod modShow">
        <pc:chgData name="Sepehr Pakbaz" userId="535ad4df-e8c0-42d6-a768-cf3072308004" providerId="ADAL" clId="{3A38498E-E2FE-4C16-9C11-8F8F6E419632}" dt="2023-01-04T20:45:24.678" v="14478" actId="2696"/>
        <pc:sldMkLst>
          <pc:docMk/>
          <pc:sldMk cId="2103241181" sldId="320"/>
        </pc:sldMkLst>
      </pc:sldChg>
      <pc:sldChg chg="del">
        <pc:chgData name="Sepehr Pakbaz" userId="535ad4df-e8c0-42d6-a768-cf3072308004" providerId="ADAL" clId="{3A38498E-E2FE-4C16-9C11-8F8F6E419632}" dt="2023-01-04T21:05:22.267" v="14535" actId="18676"/>
        <pc:sldMkLst>
          <pc:docMk/>
          <pc:sldMk cId="1224209953" sldId="325"/>
        </pc:sldMkLst>
      </pc:sldChg>
      <pc:sldChg chg="del">
        <pc:chgData name="Sepehr Pakbaz" userId="535ad4df-e8c0-42d6-a768-cf3072308004" providerId="ADAL" clId="{3A38498E-E2FE-4C16-9C11-8F8F6E419632}" dt="2023-01-04T21:05:22.267" v="14535" actId="18676"/>
        <pc:sldMkLst>
          <pc:docMk/>
          <pc:sldMk cId="101318828" sldId="331"/>
        </pc:sldMkLst>
      </pc:sldChg>
      <pc:sldChg chg="add">
        <pc:chgData name="Sepehr Pakbaz" userId="535ad4df-e8c0-42d6-a768-cf3072308004" providerId="ADAL" clId="{3A38498E-E2FE-4C16-9C11-8F8F6E419632}" dt="2023-01-04T20:41:22.488" v="14434"/>
        <pc:sldMkLst>
          <pc:docMk/>
          <pc:sldMk cId="1873406954" sldId="337"/>
        </pc:sldMkLst>
      </pc:sldChg>
      <pc:sldChg chg="modSp add del mod modClrScheme chgLayout">
        <pc:chgData name="Sepehr Pakbaz" userId="535ad4df-e8c0-42d6-a768-cf3072308004" providerId="ADAL" clId="{3A38498E-E2FE-4C16-9C11-8F8F6E419632}" dt="2023-01-04T20:40:43.842" v="14431" actId="2696"/>
        <pc:sldMkLst>
          <pc:docMk/>
          <pc:sldMk cId="3032286445" sldId="337"/>
        </pc:sldMkLst>
        <pc:spChg chg="mod ord">
          <ac:chgData name="Sepehr Pakbaz" userId="535ad4df-e8c0-42d6-a768-cf3072308004" providerId="ADAL" clId="{3A38498E-E2FE-4C16-9C11-8F8F6E419632}" dt="2023-01-03T03:24:35.155" v="11232" actId="6549"/>
          <ac:spMkLst>
            <pc:docMk/>
            <pc:sldMk cId="3032286445" sldId="337"/>
            <ac:spMk id="2" creationId="{00000000-0000-0000-0000-000000000000}"/>
          </ac:spMkLst>
        </pc:spChg>
        <pc:spChg chg="mod ord">
          <ac:chgData name="Sepehr Pakbaz" userId="535ad4df-e8c0-42d6-a768-cf3072308004" providerId="ADAL" clId="{3A38498E-E2FE-4C16-9C11-8F8F6E419632}" dt="2023-01-03T03:24:30.116" v="11231" actId="700"/>
          <ac:spMkLst>
            <pc:docMk/>
            <pc:sldMk cId="3032286445" sldId="337"/>
            <ac:spMk id="3" creationId="{00000000-0000-0000-0000-000000000000}"/>
          </ac:spMkLst>
        </pc:spChg>
      </pc:sldChg>
      <pc:sldChg chg="modSp add del mod modClrScheme chgLayout modNotesTx">
        <pc:chgData name="Sepehr Pakbaz" userId="535ad4df-e8c0-42d6-a768-cf3072308004" providerId="ADAL" clId="{3A38498E-E2FE-4C16-9C11-8F8F6E419632}" dt="2023-01-04T20:40:43.842" v="14431" actId="2696"/>
        <pc:sldMkLst>
          <pc:docMk/>
          <pc:sldMk cId="2268368750" sldId="339"/>
        </pc:sldMkLst>
        <pc:spChg chg="mod ord">
          <ac:chgData name="Sepehr Pakbaz" userId="535ad4df-e8c0-42d6-a768-cf3072308004" providerId="ADAL" clId="{3A38498E-E2FE-4C16-9C11-8F8F6E419632}" dt="2023-01-03T03:51:28.313" v="11439" actId="20577"/>
          <ac:spMkLst>
            <pc:docMk/>
            <pc:sldMk cId="2268368750" sldId="339"/>
            <ac:spMk id="2" creationId="{00000000-0000-0000-0000-000000000000}"/>
          </ac:spMkLst>
        </pc:spChg>
        <pc:spChg chg="mod ord">
          <ac:chgData name="Sepehr Pakbaz" userId="535ad4df-e8c0-42d6-a768-cf3072308004" providerId="ADAL" clId="{3A38498E-E2FE-4C16-9C11-8F8F6E419632}" dt="2023-01-03T03:47:35.190" v="11345" actId="20577"/>
          <ac:spMkLst>
            <pc:docMk/>
            <pc:sldMk cId="2268368750" sldId="339"/>
            <ac:spMk id="3" creationId="{00000000-0000-0000-0000-000000000000}"/>
          </ac:spMkLst>
        </pc:spChg>
      </pc:sldChg>
      <pc:sldChg chg="add">
        <pc:chgData name="Sepehr Pakbaz" userId="535ad4df-e8c0-42d6-a768-cf3072308004" providerId="ADAL" clId="{3A38498E-E2FE-4C16-9C11-8F8F6E419632}" dt="2023-01-04T20:41:22.488" v="14434"/>
        <pc:sldMkLst>
          <pc:docMk/>
          <pc:sldMk cId="4233152367" sldId="339"/>
        </pc:sldMkLst>
      </pc:sldChg>
      <pc:sldChg chg="add del">
        <pc:chgData name="Sepehr Pakbaz" userId="535ad4df-e8c0-42d6-a768-cf3072308004" providerId="ADAL" clId="{3A38498E-E2FE-4C16-9C11-8F8F6E419632}" dt="2023-01-04T20:45:24.678" v="14478" actId="2696"/>
        <pc:sldMkLst>
          <pc:docMk/>
          <pc:sldMk cId="721813390" sldId="370"/>
        </pc:sldMkLst>
      </pc:sldChg>
      <pc:sldChg chg="del">
        <pc:chgData name="Sepehr Pakbaz" userId="535ad4df-e8c0-42d6-a768-cf3072308004" providerId="ADAL" clId="{3A38498E-E2FE-4C16-9C11-8F8F6E419632}" dt="2022-12-24T03:32:51.756" v="2144" actId="2696"/>
        <pc:sldMkLst>
          <pc:docMk/>
          <pc:sldMk cId="1079240619" sldId="370"/>
        </pc:sldMkLst>
      </pc:sldChg>
      <pc:sldChg chg="del">
        <pc:chgData name="Sepehr Pakbaz" userId="535ad4df-e8c0-42d6-a768-cf3072308004" providerId="ADAL" clId="{3A38498E-E2FE-4C16-9C11-8F8F6E419632}" dt="2023-01-04T21:05:22.267" v="14535" actId="18676"/>
        <pc:sldMkLst>
          <pc:docMk/>
          <pc:sldMk cId="1480044696" sldId="377"/>
        </pc:sldMkLst>
      </pc:sldChg>
      <pc:sldChg chg="del">
        <pc:chgData name="Sepehr Pakbaz" userId="535ad4df-e8c0-42d6-a768-cf3072308004" providerId="ADAL" clId="{3A38498E-E2FE-4C16-9C11-8F8F6E419632}" dt="2022-12-24T03:32:51.756" v="2144" actId="2696"/>
        <pc:sldMkLst>
          <pc:docMk/>
          <pc:sldMk cId="882912437" sldId="393"/>
        </pc:sldMkLst>
      </pc:sldChg>
      <pc:sldChg chg="add del">
        <pc:chgData name="Sepehr Pakbaz" userId="535ad4df-e8c0-42d6-a768-cf3072308004" providerId="ADAL" clId="{3A38498E-E2FE-4C16-9C11-8F8F6E419632}" dt="2023-01-04T20:45:24.678" v="14478" actId="2696"/>
        <pc:sldMkLst>
          <pc:docMk/>
          <pc:sldMk cId="2826130281" sldId="393"/>
        </pc:sldMkLst>
      </pc:sldChg>
      <pc:sldChg chg="add del">
        <pc:chgData name="Sepehr Pakbaz" userId="535ad4df-e8c0-42d6-a768-cf3072308004" providerId="ADAL" clId="{3A38498E-E2FE-4C16-9C11-8F8F6E419632}" dt="2023-01-04T20:45:24.678" v="14478" actId="2696"/>
        <pc:sldMkLst>
          <pc:docMk/>
          <pc:sldMk cId="226653903" sldId="398"/>
        </pc:sldMkLst>
      </pc:sldChg>
      <pc:sldChg chg="del">
        <pc:chgData name="Sepehr Pakbaz" userId="535ad4df-e8c0-42d6-a768-cf3072308004" providerId="ADAL" clId="{3A38498E-E2FE-4C16-9C11-8F8F6E419632}" dt="2022-12-24T03:32:51.756" v="2144" actId="2696"/>
        <pc:sldMkLst>
          <pc:docMk/>
          <pc:sldMk cId="4072574712" sldId="398"/>
        </pc:sldMkLst>
      </pc:sldChg>
      <pc:sldChg chg="add del">
        <pc:chgData name="Sepehr Pakbaz" userId="535ad4df-e8c0-42d6-a768-cf3072308004" providerId="ADAL" clId="{3A38498E-E2FE-4C16-9C11-8F8F6E419632}" dt="2023-01-04T20:45:24.678" v="14478" actId="2696"/>
        <pc:sldMkLst>
          <pc:docMk/>
          <pc:sldMk cId="76484363" sldId="399"/>
        </pc:sldMkLst>
      </pc:sldChg>
      <pc:sldChg chg="del">
        <pc:chgData name="Sepehr Pakbaz" userId="535ad4df-e8c0-42d6-a768-cf3072308004" providerId="ADAL" clId="{3A38498E-E2FE-4C16-9C11-8F8F6E419632}" dt="2022-12-24T03:32:51.756" v="2144" actId="2696"/>
        <pc:sldMkLst>
          <pc:docMk/>
          <pc:sldMk cId="912553093" sldId="399"/>
        </pc:sldMkLst>
      </pc:sldChg>
      <pc:sldChg chg="del">
        <pc:chgData name="Sepehr Pakbaz" userId="535ad4df-e8c0-42d6-a768-cf3072308004" providerId="ADAL" clId="{3A38498E-E2FE-4C16-9C11-8F8F6E419632}" dt="2022-12-24T03:32:51.756" v="2144" actId="2696"/>
        <pc:sldMkLst>
          <pc:docMk/>
          <pc:sldMk cId="1201990989" sldId="401"/>
        </pc:sldMkLst>
      </pc:sldChg>
      <pc:sldChg chg="add del">
        <pc:chgData name="Sepehr Pakbaz" userId="535ad4df-e8c0-42d6-a768-cf3072308004" providerId="ADAL" clId="{3A38498E-E2FE-4C16-9C11-8F8F6E419632}" dt="2023-01-04T20:45:24.678" v="14478" actId="2696"/>
        <pc:sldMkLst>
          <pc:docMk/>
          <pc:sldMk cId="3904696817" sldId="401"/>
        </pc:sldMkLst>
      </pc:sldChg>
      <pc:sldChg chg="del">
        <pc:chgData name="Sepehr Pakbaz" userId="535ad4df-e8c0-42d6-a768-cf3072308004" providerId="ADAL" clId="{3A38498E-E2FE-4C16-9C11-8F8F6E419632}" dt="2022-12-24T03:32:51.756" v="2144" actId="2696"/>
        <pc:sldMkLst>
          <pc:docMk/>
          <pc:sldMk cId="969254798" sldId="406"/>
        </pc:sldMkLst>
      </pc:sldChg>
      <pc:sldChg chg="add del">
        <pc:chgData name="Sepehr Pakbaz" userId="535ad4df-e8c0-42d6-a768-cf3072308004" providerId="ADAL" clId="{3A38498E-E2FE-4C16-9C11-8F8F6E419632}" dt="2023-01-04T20:45:24.678" v="14478" actId="2696"/>
        <pc:sldMkLst>
          <pc:docMk/>
          <pc:sldMk cId="3341105527" sldId="406"/>
        </pc:sldMkLst>
      </pc:sldChg>
      <pc:sldChg chg="del">
        <pc:chgData name="Sepehr Pakbaz" userId="535ad4df-e8c0-42d6-a768-cf3072308004" providerId="ADAL" clId="{3A38498E-E2FE-4C16-9C11-8F8F6E419632}" dt="2022-12-23T23:42:48.661" v="669" actId="47"/>
        <pc:sldMkLst>
          <pc:docMk/>
          <pc:sldMk cId="1085260931" sldId="407"/>
        </pc:sldMkLst>
      </pc:sldChg>
      <pc:sldChg chg="del">
        <pc:chgData name="Sepehr Pakbaz" userId="535ad4df-e8c0-42d6-a768-cf3072308004" providerId="ADAL" clId="{3A38498E-E2FE-4C16-9C11-8F8F6E419632}" dt="2022-12-23T23:42:48.661" v="669" actId="47"/>
        <pc:sldMkLst>
          <pc:docMk/>
          <pc:sldMk cId="3986371962" sldId="408"/>
        </pc:sldMkLst>
      </pc:sldChg>
      <pc:sldChg chg="del">
        <pc:chgData name="Sepehr Pakbaz" userId="535ad4df-e8c0-42d6-a768-cf3072308004" providerId="ADAL" clId="{3A38498E-E2FE-4C16-9C11-8F8F6E419632}" dt="2022-12-24T03:43:41.670" v="2309" actId="47"/>
        <pc:sldMkLst>
          <pc:docMk/>
          <pc:sldMk cId="1827814543" sldId="409"/>
        </pc:sldMkLst>
      </pc:sldChg>
      <pc:sldChg chg="del">
        <pc:chgData name="Sepehr Pakbaz" userId="535ad4df-e8c0-42d6-a768-cf3072308004" providerId="ADAL" clId="{3A38498E-E2FE-4C16-9C11-8F8F6E419632}" dt="2022-12-23T23:42:48.661" v="669" actId="47"/>
        <pc:sldMkLst>
          <pc:docMk/>
          <pc:sldMk cId="2474043036" sldId="410"/>
        </pc:sldMkLst>
      </pc:sldChg>
      <pc:sldChg chg="del">
        <pc:chgData name="Sepehr Pakbaz" userId="535ad4df-e8c0-42d6-a768-cf3072308004" providerId="ADAL" clId="{3A38498E-E2FE-4C16-9C11-8F8F6E419632}" dt="2022-12-24T03:32:37.822" v="2143" actId="47"/>
        <pc:sldMkLst>
          <pc:docMk/>
          <pc:sldMk cId="4202289237" sldId="411"/>
        </pc:sldMkLst>
      </pc:sldChg>
      <pc:sldChg chg="add del">
        <pc:chgData name="Sepehr Pakbaz" userId="535ad4df-e8c0-42d6-a768-cf3072308004" providerId="ADAL" clId="{3A38498E-E2FE-4C16-9C11-8F8F6E419632}" dt="2023-01-04T20:45:24.678" v="14478" actId="2696"/>
        <pc:sldMkLst>
          <pc:docMk/>
          <pc:sldMk cId="116690987" sldId="412"/>
        </pc:sldMkLst>
      </pc:sldChg>
      <pc:sldChg chg="del">
        <pc:chgData name="Sepehr Pakbaz" userId="535ad4df-e8c0-42d6-a768-cf3072308004" providerId="ADAL" clId="{3A38498E-E2FE-4C16-9C11-8F8F6E419632}" dt="2022-12-24T03:32:51.756" v="2144" actId="2696"/>
        <pc:sldMkLst>
          <pc:docMk/>
          <pc:sldMk cId="889261120" sldId="412"/>
        </pc:sldMkLst>
      </pc:sldChg>
      <pc:sldChg chg="del">
        <pc:chgData name="Sepehr Pakbaz" userId="535ad4df-e8c0-42d6-a768-cf3072308004" providerId="ADAL" clId="{3A38498E-E2FE-4C16-9C11-8F8F6E419632}" dt="2022-12-23T23:42:48.661" v="669" actId="47"/>
        <pc:sldMkLst>
          <pc:docMk/>
          <pc:sldMk cId="3219955578" sldId="413"/>
        </pc:sldMkLst>
      </pc:sldChg>
      <pc:sldChg chg="del">
        <pc:chgData name="Sepehr Pakbaz" userId="535ad4df-e8c0-42d6-a768-cf3072308004" providerId="ADAL" clId="{3A38498E-E2FE-4C16-9C11-8F8F6E419632}" dt="2022-12-23T23:42:48.661" v="669" actId="47"/>
        <pc:sldMkLst>
          <pc:docMk/>
          <pc:sldMk cId="2620382807" sldId="414"/>
        </pc:sldMkLst>
      </pc:sldChg>
      <pc:sldChg chg="del">
        <pc:chgData name="Sepehr Pakbaz" userId="535ad4df-e8c0-42d6-a768-cf3072308004" providerId="ADAL" clId="{3A38498E-E2FE-4C16-9C11-8F8F6E419632}" dt="2022-12-23T23:42:48.661" v="669" actId="47"/>
        <pc:sldMkLst>
          <pc:docMk/>
          <pc:sldMk cId="2086167734" sldId="415"/>
        </pc:sldMkLst>
      </pc:sldChg>
      <pc:sldChg chg="del">
        <pc:chgData name="Sepehr Pakbaz" userId="535ad4df-e8c0-42d6-a768-cf3072308004" providerId="ADAL" clId="{3A38498E-E2FE-4C16-9C11-8F8F6E419632}" dt="2022-12-23T23:42:48.661" v="669" actId="47"/>
        <pc:sldMkLst>
          <pc:docMk/>
          <pc:sldMk cId="1259108767" sldId="416"/>
        </pc:sldMkLst>
      </pc:sldChg>
      <pc:sldChg chg="del">
        <pc:chgData name="Sepehr Pakbaz" userId="535ad4df-e8c0-42d6-a768-cf3072308004" providerId="ADAL" clId="{3A38498E-E2FE-4C16-9C11-8F8F6E419632}" dt="2022-12-24T03:32:37.822" v="2143" actId="47"/>
        <pc:sldMkLst>
          <pc:docMk/>
          <pc:sldMk cId="2738838578" sldId="418"/>
        </pc:sldMkLst>
      </pc:sldChg>
      <pc:sldChg chg="del">
        <pc:chgData name="Sepehr Pakbaz" userId="535ad4df-e8c0-42d6-a768-cf3072308004" providerId="ADAL" clId="{3A38498E-E2FE-4C16-9C11-8F8F6E419632}" dt="2022-12-24T03:32:37.822" v="2143" actId="47"/>
        <pc:sldMkLst>
          <pc:docMk/>
          <pc:sldMk cId="3089654063" sldId="419"/>
        </pc:sldMkLst>
      </pc:sldChg>
      <pc:sldChg chg="del">
        <pc:chgData name="Sepehr Pakbaz" userId="535ad4df-e8c0-42d6-a768-cf3072308004" providerId="ADAL" clId="{3A38498E-E2FE-4C16-9C11-8F8F6E419632}" dt="2022-12-24T03:43:41.670" v="2309" actId="47"/>
        <pc:sldMkLst>
          <pc:docMk/>
          <pc:sldMk cId="2430547010" sldId="421"/>
        </pc:sldMkLst>
      </pc:sldChg>
      <pc:sldChg chg="del">
        <pc:chgData name="Sepehr Pakbaz" userId="535ad4df-e8c0-42d6-a768-cf3072308004" providerId="ADAL" clId="{3A38498E-E2FE-4C16-9C11-8F8F6E419632}" dt="2022-12-24T03:43:41.670" v="2309" actId="47"/>
        <pc:sldMkLst>
          <pc:docMk/>
          <pc:sldMk cId="3645038507" sldId="422"/>
        </pc:sldMkLst>
      </pc:sldChg>
      <pc:sldChg chg="del">
        <pc:chgData name="Sepehr Pakbaz" userId="535ad4df-e8c0-42d6-a768-cf3072308004" providerId="ADAL" clId="{3A38498E-E2FE-4C16-9C11-8F8F6E419632}" dt="2023-01-04T21:06:47.082" v="14537" actId="2696"/>
        <pc:sldMkLst>
          <pc:docMk/>
          <pc:sldMk cId="1748542547" sldId="431"/>
        </pc:sldMkLst>
      </pc:sldChg>
      <pc:sldChg chg="del">
        <pc:chgData name="Sepehr Pakbaz" userId="535ad4df-e8c0-42d6-a768-cf3072308004" providerId="ADAL" clId="{3A38498E-E2FE-4C16-9C11-8F8F6E419632}" dt="2023-01-04T21:06:47.082" v="14537" actId="2696"/>
        <pc:sldMkLst>
          <pc:docMk/>
          <pc:sldMk cId="1071190410" sldId="433"/>
        </pc:sldMkLst>
      </pc:sldChg>
      <pc:sldChg chg="del">
        <pc:chgData name="Sepehr Pakbaz" userId="535ad4df-e8c0-42d6-a768-cf3072308004" providerId="ADAL" clId="{3A38498E-E2FE-4C16-9C11-8F8F6E419632}" dt="2023-01-04T21:06:47.082" v="14537" actId="2696"/>
        <pc:sldMkLst>
          <pc:docMk/>
          <pc:sldMk cId="1932534078" sldId="434"/>
        </pc:sldMkLst>
      </pc:sldChg>
      <pc:sldChg chg="add del">
        <pc:chgData name="Sepehr Pakbaz" userId="535ad4df-e8c0-42d6-a768-cf3072308004" providerId="ADAL" clId="{3A38498E-E2FE-4C16-9C11-8F8F6E419632}" dt="2023-01-04T20:45:24.678" v="14478" actId="2696"/>
        <pc:sldMkLst>
          <pc:docMk/>
          <pc:sldMk cId="3634545329" sldId="436"/>
        </pc:sldMkLst>
      </pc:sldChg>
      <pc:sldChg chg="del">
        <pc:chgData name="Sepehr Pakbaz" userId="535ad4df-e8c0-42d6-a768-cf3072308004" providerId="ADAL" clId="{3A38498E-E2FE-4C16-9C11-8F8F6E419632}" dt="2022-12-24T03:32:51.756" v="2144" actId="2696"/>
        <pc:sldMkLst>
          <pc:docMk/>
          <pc:sldMk cId="4171141420" sldId="436"/>
        </pc:sldMkLst>
      </pc:sldChg>
      <pc:sldChg chg="del">
        <pc:chgData name="Sepehr Pakbaz" userId="535ad4df-e8c0-42d6-a768-cf3072308004" providerId="ADAL" clId="{3A38498E-E2FE-4C16-9C11-8F8F6E419632}" dt="2022-12-24T03:32:51.756" v="2144" actId="2696"/>
        <pc:sldMkLst>
          <pc:docMk/>
          <pc:sldMk cId="1489099991" sldId="438"/>
        </pc:sldMkLst>
      </pc:sldChg>
      <pc:sldChg chg="add del">
        <pc:chgData name="Sepehr Pakbaz" userId="535ad4df-e8c0-42d6-a768-cf3072308004" providerId="ADAL" clId="{3A38498E-E2FE-4C16-9C11-8F8F6E419632}" dt="2023-01-04T20:45:24.678" v="14478" actId="2696"/>
        <pc:sldMkLst>
          <pc:docMk/>
          <pc:sldMk cId="3099897746" sldId="438"/>
        </pc:sldMkLst>
      </pc:sldChg>
      <pc:sldChg chg="del">
        <pc:chgData name="Sepehr Pakbaz" userId="535ad4df-e8c0-42d6-a768-cf3072308004" providerId="ADAL" clId="{3A38498E-E2FE-4C16-9C11-8F8F6E419632}" dt="2023-01-04T21:06:47.082" v="14537" actId="2696"/>
        <pc:sldMkLst>
          <pc:docMk/>
          <pc:sldMk cId="2649299691" sldId="440"/>
        </pc:sldMkLst>
      </pc:sldChg>
      <pc:sldChg chg="add del">
        <pc:chgData name="Sepehr Pakbaz" userId="535ad4df-e8c0-42d6-a768-cf3072308004" providerId="ADAL" clId="{3A38498E-E2FE-4C16-9C11-8F8F6E419632}" dt="2023-01-04T20:45:24.678" v="14478" actId="2696"/>
        <pc:sldMkLst>
          <pc:docMk/>
          <pc:sldMk cId="1065844912" sldId="441"/>
        </pc:sldMkLst>
      </pc:sldChg>
      <pc:sldChg chg="del">
        <pc:chgData name="Sepehr Pakbaz" userId="535ad4df-e8c0-42d6-a768-cf3072308004" providerId="ADAL" clId="{3A38498E-E2FE-4C16-9C11-8F8F6E419632}" dt="2022-12-24T03:32:51.756" v="2144" actId="2696"/>
        <pc:sldMkLst>
          <pc:docMk/>
          <pc:sldMk cId="2038716955" sldId="441"/>
        </pc:sldMkLst>
      </pc:sldChg>
      <pc:sldChg chg="del">
        <pc:chgData name="Sepehr Pakbaz" userId="535ad4df-e8c0-42d6-a768-cf3072308004" providerId="ADAL" clId="{3A38498E-E2FE-4C16-9C11-8F8F6E419632}" dt="2022-12-24T03:32:51.756" v="2144" actId="2696"/>
        <pc:sldMkLst>
          <pc:docMk/>
          <pc:sldMk cId="375919360" sldId="442"/>
        </pc:sldMkLst>
      </pc:sldChg>
      <pc:sldChg chg="add del">
        <pc:chgData name="Sepehr Pakbaz" userId="535ad4df-e8c0-42d6-a768-cf3072308004" providerId="ADAL" clId="{3A38498E-E2FE-4C16-9C11-8F8F6E419632}" dt="2023-01-04T20:45:24.678" v="14478" actId="2696"/>
        <pc:sldMkLst>
          <pc:docMk/>
          <pc:sldMk cId="3663342526" sldId="442"/>
        </pc:sldMkLst>
      </pc:sldChg>
      <pc:sldChg chg="del">
        <pc:chgData name="Sepehr Pakbaz" userId="535ad4df-e8c0-42d6-a768-cf3072308004" providerId="ADAL" clId="{3A38498E-E2FE-4C16-9C11-8F8F6E419632}" dt="2022-12-24T03:32:37.822" v="2143" actId="47"/>
        <pc:sldMkLst>
          <pc:docMk/>
          <pc:sldMk cId="1826392864" sldId="443"/>
        </pc:sldMkLst>
      </pc:sldChg>
      <pc:sldChg chg="del">
        <pc:chgData name="Sepehr Pakbaz" userId="535ad4df-e8c0-42d6-a768-cf3072308004" providerId="ADAL" clId="{3A38498E-E2FE-4C16-9C11-8F8F6E419632}" dt="2022-12-24T03:32:37.822" v="2143" actId="47"/>
        <pc:sldMkLst>
          <pc:docMk/>
          <pc:sldMk cId="2221716534" sldId="445"/>
        </pc:sldMkLst>
      </pc:sldChg>
      <pc:sldChg chg="del">
        <pc:chgData name="Sepehr Pakbaz" userId="535ad4df-e8c0-42d6-a768-cf3072308004" providerId="ADAL" clId="{3A38498E-E2FE-4C16-9C11-8F8F6E419632}" dt="2022-12-24T03:32:37.822" v="2143" actId="47"/>
        <pc:sldMkLst>
          <pc:docMk/>
          <pc:sldMk cId="1045361611" sldId="447"/>
        </pc:sldMkLst>
      </pc:sldChg>
      <pc:sldChg chg="del">
        <pc:chgData name="Sepehr Pakbaz" userId="535ad4df-e8c0-42d6-a768-cf3072308004" providerId="ADAL" clId="{3A38498E-E2FE-4C16-9C11-8F8F6E419632}" dt="2022-12-24T03:43:41.670" v="2309" actId="47"/>
        <pc:sldMkLst>
          <pc:docMk/>
          <pc:sldMk cId="2454465043" sldId="450"/>
        </pc:sldMkLst>
      </pc:sldChg>
      <pc:sldChg chg="del">
        <pc:chgData name="Sepehr Pakbaz" userId="535ad4df-e8c0-42d6-a768-cf3072308004" providerId="ADAL" clId="{3A38498E-E2FE-4C16-9C11-8F8F6E419632}" dt="2022-12-24T03:43:41.670" v="2309" actId="47"/>
        <pc:sldMkLst>
          <pc:docMk/>
          <pc:sldMk cId="864266011" sldId="456"/>
        </pc:sldMkLst>
      </pc:sldChg>
      <pc:sldChg chg="del">
        <pc:chgData name="Sepehr Pakbaz" userId="535ad4df-e8c0-42d6-a768-cf3072308004" providerId="ADAL" clId="{3A38498E-E2FE-4C16-9C11-8F8F6E419632}" dt="2022-12-24T03:43:41.670" v="2309" actId="47"/>
        <pc:sldMkLst>
          <pc:docMk/>
          <pc:sldMk cId="2970729197" sldId="457"/>
        </pc:sldMkLst>
      </pc:sldChg>
      <pc:sldChg chg="del">
        <pc:chgData name="Sepehr Pakbaz" userId="535ad4df-e8c0-42d6-a768-cf3072308004" providerId="ADAL" clId="{3A38498E-E2FE-4C16-9C11-8F8F6E419632}" dt="2022-12-24T03:32:51.756" v="2144" actId="2696"/>
        <pc:sldMkLst>
          <pc:docMk/>
          <pc:sldMk cId="401933414" sldId="458"/>
        </pc:sldMkLst>
      </pc:sldChg>
      <pc:sldChg chg="add del">
        <pc:chgData name="Sepehr Pakbaz" userId="535ad4df-e8c0-42d6-a768-cf3072308004" providerId="ADAL" clId="{3A38498E-E2FE-4C16-9C11-8F8F6E419632}" dt="2023-01-04T20:45:24.678" v="14478" actId="2696"/>
        <pc:sldMkLst>
          <pc:docMk/>
          <pc:sldMk cId="515418592" sldId="458"/>
        </pc:sldMkLst>
      </pc:sldChg>
      <pc:sldChg chg="del">
        <pc:chgData name="Sepehr Pakbaz" userId="535ad4df-e8c0-42d6-a768-cf3072308004" providerId="ADAL" clId="{3A38498E-E2FE-4C16-9C11-8F8F6E419632}" dt="2023-01-04T21:06:47.082" v="14537" actId="2696"/>
        <pc:sldMkLst>
          <pc:docMk/>
          <pc:sldMk cId="2883011038" sldId="459"/>
        </pc:sldMkLst>
      </pc:sldChg>
      <pc:sldChg chg="del">
        <pc:chgData name="Sepehr Pakbaz" userId="535ad4df-e8c0-42d6-a768-cf3072308004" providerId="ADAL" clId="{3A38498E-E2FE-4C16-9C11-8F8F6E419632}" dt="2023-01-04T21:06:47.082" v="14537" actId="2696"/>
        <pc:sldMkLst>
          <pc:docMk/>
          <pc:sldMk cId="3067013073" sldId="460"/>
        </pc:sldMkLst>
      </pc:sldChg>
      <pc:sldChg chg="del">
        <pc:chgData name="Sepehr Pakbaz" userId="535ad4df-e8c0-42d6-a768-cf3072308004" providerId="ADAL" clId="{3A38498E-E2FE-4C16-9C11-8F8F6E419632}" dt="2023-01-04T21:06:47.082" v="14537" actId="2696"/>
        <pc:sldMkLst>
          <pc:docMk/>
          <pc:sldMk cId="2654808073" sldId="461"/>
        </pc:sldMkLst>
      </pc:sldChg>
      <pc:sldChg chg="del">
        <pc:chgData name="Sepehr Pakbaz" userId="535ad4df-e8c0-42d6-a768-cf3072308004" providerId="ADAL" clId="{3A38498E-E2FE-4C16-9C11-8F8F6E419632}" dt="2023-01-04T21:06:47.082" v="14537" actId="2696"/>
        <pc:sldMkLst>
          <pc:docMk/>
          <pc:sldMk cId="1496168083" sldId="462"/>
        </pc:sldMkLst>
      </pc:sldChg>
      <pc:sldChg chg="del">
        <pc:chgData name="Sepehr Pakbaz" userId="535ad4df-e8c0-42d6-a768-cf3072308004" providerId="ADAL" clId="{3A38498E-E2FE-4C16-9C11-8F8F6E419632}" dt="2023-01-04T21:06:47.082" v="14537" actId="2696"/>
        <pc:sldMkLst>
          <pc:docMk/>
          <pc:sldMk cId="866293980" sldId="463"/>
        </pc:sldMkLst>
      </pc:sldChg>
      <pc:sldChg chg="del">
        <pc:chgData name="Sepehr Pakbaz" userId="535ad4df-e8c0-42d6-a768-cf3072308004" providerId="ADAL" clId="{3A38498E-E2FE-4C16-9C11-8F8F6E419632}" dt="2023-01-04T21:06:47.082" v="14537" actId="2696"/>
        <pc:sldMkLst>
          <pc:docMk/>
          <pc:sldMk cId="2534873271" sldId="464"/>
        </pc:sldMkLst>
      </pc:sldChg>
      <pc:sldChg chg="del">
        <pc:chgData name="Sepehr Pakbaz" userId="535ad4df-e8c0-42d6-a768-cf3072308004" providerId="ADAL" clId="{3A38498E-E2FE-4C16-9C11-8F8F6E419632}" dt="2023-01-04T21:06:47.082" v="14537" actId="2696"/>
        <pc:sldMkLst>
          <pc:docMk/>
          <pc:sldMk cId="1853924829" sldId="465"/>
        </pc:sldMkLst>
      </pc:sldChg>
      <pc:sldChg chg="del">
        <pc:chgData name="Sepehr Pakbaz" userId="535ad4df-e8c0-42d6-a768-cf3072308004" providerId="ADAL" clId="{3A38498E-E2FE-4C16-9C11-8F8F6E419632}" dt="2023-01-04T21:06:47.082" v="14537" actId="2696"/>
        <pc:sldMkLst>
          <pc:docMk/>
          <pc:sldMk cId="1463408498" sldId="466"/>
        </pc:sldMkLst>
      </pc:sldChg>
      <pc:sldChg chg="del">
        <pc:chgData name="Sepehr Pakbaz" userId="535ad4df-e8c0-42d6-a768-cf3072308004" providerId="ADAL" clId="{3A38498E-E2FE-4C16-9C11-8F8F6E419632}" dt="2023-01-04T21:06:47.082" v="14537" actId="2696"/>
        <pc:sldMkLst>
          <pc:docMk/>
          <pc:sldMk cId="484513096" sldId="467"/>
        </pc:sldMkLst>
      </pc:sldChg>
      <pc:sldChg chg="del">
        <pc:chgData name="Sepehr Pakbaz" userId="535ad4df-e8c0-42d6-a768-cf3072308004" providerId="ADAL" clId="{3A38498E-E2FE-4C16-9C11-8F8F6E419632}" dt="2023-01-04T21:06:47.082" v="14537" actId="2696"/>
        <pc:sldMkLst>
          <pc:docMk/>
          <pc:sldMk cId="4046628373" sldId="468"/>
        </pc:sldMkLst>
      </pc:sldChg>
      <pc:sldChg chg="del">
        <pc:chgData name="Sepehr Pakbaz" userId="535ad4df-e8c0-42d6-a768-cf3072308004" providerId="ADAL" clId="{3A38498E-E2FE-4C16-9C11-8F8F6E419632}" dt="2023-01-04T21:06:47.082" v="14537" actId="2696"/>
        <pc:sldMkLst>
          <pc:docMk/>
          <pc:sldMk cId="651813987" sldId="469"/>
        </pc:sldMkLst>
      </pc:sldChg>
      <pc:sldChg chg="del">
        <pc:chgData name="Sepehr Pakbaz" userId="535ad4df-e8c0-42d6-a768-cf3072308004" providerId="ADAL" clId="{3A38498E-E2FE-4C16-9C11-8F8F6E419632}" dt="2023-01-04T21:06:47.082" v="14537" actId="2696"/>
        <pc:sldMkLst>
          <pc:docMk/>
          <pc:sldMk cId="3043015561" sldId="470"/>
        </pc:sldMkLst>
      </pc:sldChg>
      <pc:sldChg chg="del">
        <pc:chgData name="Sepehr Pakbaz" userId="535ad4df-e8c0-42d6-a768-cf3072308004" providerId="ADAL" clId="{3A38498E-E2FE-4C16-9C11-8F8F6E419632}" dt="2023-01-04T21:06:47.082" v="14537" actId="2696"/>
        <pc:sldMkLst>
          <pc:docMk/>
          <pc:sldMk cId="4181101115" sldId="472"/>
        </pc:sldMkLst>
      </pc:sldChg>
      <pc:sldChg chg="del">
        <pc:chgData name="Sepehr Pakbaz" userId="535ad4df-e8c0-42d6-a768-cf3072308004" providerId="ADAL" clId="{3A38498E-E2FE-4C16-9C11-8F8F6E419632}" dt="2023-01-04T21:05:22.267" v="14535" actId="18676"/>
        <pc:sldMkLst>
          <pc:docMk/>
          <pc:sldMk cId="2762401731" sldId="473"/>
        </pc:sldMkLst>
      </pc:sldChg>
      <pc:sldChg chg="delSp modSp add del mod ord">
        <pc:chgData name="Sepehr Pakbaz" userId="535ad4df-e8c0-42d6-a768-cf3072308004" providerId="ADAL" clId="{3A38498E-E2FE-4C16-9C11-8F8F6E419632}" dt="2023-01-04T22:45:28.917" v="15063" actId="20577"/>
        <pc:sldMkLst>
          <pc:docMk/>
          <pc:sldMk cId="2546721553" sldId="474"/>
        </pc:sldMkLst>
        <pc:spChg chg="mod">
          <ac:chgData name="Sepehr Pakbaz" userId="535ad4df-e8c0-42d6-a768-cf3072308004" providerId="ADAL" clId="{3A38498E-E2FE-4C16-9C11-8F8F6E419632}" dt="2023-01-04T22:45:28.917" v="15063" actId="20577"/>
          <ac:spMkLst>
            <pc:docMk/>
            <pc:sldMk cId="2546721553" sldId="474"/>
            <ac:spMk id="3" creationId="{00000000-0000-0000-0000-000000000000}"/>
          </ac:spMkLst>
        </pc:spChg>
        <pc:spChg chg="mod">
          <ac:chgData name="Sepehr Pakbaz" userId="535ad4df-e8c0-42d6-a768-cf3072308004" providerId="ADAL" clId="{3A38498E-E2FE-4C16-9C11-8F8F6E419632}" dt="2023-01-04T21:27:37.890" v="14541" actId="1076"/>
          <ac:spMkLst>
            <pc:docMk/>
            <pc:sldMk cId="2546721553" sldId="474"/>
            <ac:spMk id="45" creationId="{00000000-0000-0000-0000-000000000000}"/>
          </ac:spMkLst>
        </pc:spChg>
        <pc:spChg chg="mod">
          <ac:chgData name="Sepehr Pakbaz" userId="535ad4df-e8c0-42d6-a768-cf3072308004" providerId="ADAL" clId="{3A38498E-E2FE-4C16-9C11-8F8F6E419632}" dt="2023-01-04T21:27:37.890" v="14541" actId="1076"/>
          <ac:spMkLst>
            <pc:docMk/>
            <pc:sldMk cId="2546721553" sldId="474"/>
            <ac:spMk id="46" creationId="{00000000-0000-0000-0000-000000000000}"/>
          </ac:spMkLst>
        </pc:spChg>
        <pc:grpChg chg="del">
          <ac:chgData name="Sepehr Pakbaz" userId="535ad4df-e8c0-42d6-a768-cf3072308004" providerId="ADAL" clId="{3A38498E-E2FE-4C16-9C11-8F8F6E419632}" dt="2023-01-04T21:27:23.797" v="14540" actId="478"/>
          <ac:grpSpMkLst>
            <pc:docMk/>
            <pc:sldMk cId="2546721553" sldId="474"/>
            <ac:grpSpMk id="4" creationId="{00000000-0000-0000-0000-000000000000}"/>
          </ac:grpSpMkLst>
        </pc:grpChg>
      </pc:sldChg>
      <pc:sldChg chg="del">
        <pc:chgData name="Sepehr Pakbaz" userId="535ad4df-e8c0-42d6-a768-cf3072308004" providerId="ADAL" clId="{3A38498E-E2FE-4C16-9C11-8F8F6E419632}" dt="2023-01-04T21:05:39.306" v="14536" actId="18676"/>
        <pc:sldMkLst>
          <pc:docMk/>
          <pc:sldMk cId="950977171" sldId="475"/>
        </pc:sldMkLst>
      </pc:sldChg>
      <pc:sldChg chg="del">
        <pc:chgData name="Sepehr Pakbaz" userId="535ad4df-e8c0-42d6-a768-cf3072308004" providerId="ADAL" clId="{3A38498E-E2FE-4C16-9C11-8F8F6E419632}" dt="2023-01-04T21:06:47.082" v="14537" actId="2696"/>
        <pc:sldMkLst>
          <pc:docMk/>
          <pc:sldMk cId="1482805516" sldId="476"/>
        </pc:sldMkLst>
      </pc:sldChg>
      <pc:sldChg chg="del">
        <pc:chgData name="Sepehr Pakbaz" userId="535ad4df-e8c0-42d6-a768-cf3072308004" providerId="ADAL" clId="{3A38498E-E2FE-4C16-9C11-8F8F6E419632}" dt="2023-01-04T21:06:47.082" v="14537" actId="2696"/>
        <pc:sldMkLst>
          <pc:docMk/>
          <pc:sldMk cId="2234258580" sldId="477"/>
        </pc:sldMkLst>
      </pc:sldChg>
      <pc:sldChg chg="del">
        <pc:chgData name="Sepehr Pakbaz" userId="535ad4df-e8c0-42d6-a768-cf3072308004" providerId="ADAL" clId="{3A38498E-E2FE-4C16-9C11-8F8F6E419632}" dt="2023-01-04T21:06:47.082" v="14537" actId="2696"/>
        <pc:sldMkLst>
          <pc:docMk/>
          <pc:sldMk cId="1435980638" sldId="478"/>
        </pc:sldMkLst>
      </pc:sldChg>
      <pc:sldChg chg="del">
        <pc:chgData name="Sepehr Pakbaz" userId="535ad4df-e8c0-42d6-a768-cf3072308004" providerId="ADAL" clId="{3A38498E-E2FE-4C16-9C11-8F8F6E419632}" dt="2023-01-04T21:06:47.082" v="14537" actId="2696"/>
        <pc:sldMkLst>
          <pc:docMk/>
          <pc:sldMk cId="3063171021" sldId="479"/>
        </pc:sldMkLst>
      </pc:sldChg>
      <pc:sldChg chg="del">
        <pc:chgData name="Sepehr Pakbaz" userId="535ad4df-e8c0-42d6-a768-cf3072308004" providerId="ADAL" clId="{3A38498E-E2FE-4C16-9C11-8F8F6E419632}" dt="2023-01-04T21:06:47.082" v="14537" actId="2696"/>
        <pc:sldMkLst>
          <pc:docMk/>
          <pc:sldMk cId="1488773944" sldId="480"/>
        </pc:sldMkLst>
      </pc:sldChg>
      <pc:sldChg chg="del">
        <pc:chgData name="Sepehr Pakbaz" userId="535ad4df-e8c0-42d6-a768-cf3072308004" providerId="ADAL" clId="{3A38498E-E2FE-4C16-9C11-8F8F6E419632}" dt="2023-01-04T21:06:47.082" v="14537" actId="2696"/>
        <pc:sldMkLst>
          <pc:docMk/>
          <pc:sldMk cId="749104971" sldId="481"/>
        </pc:sldMkLst>
      </pc:sldChg>
      <pc:sldChg chg="del">
        <pc:chgData name="Sepehr Pakbaz" userId="535ad4df-e8c0-42d6-a768-cf3072308004" providerId="ADAL" clId="{3A38498E-E2FE-4C16-9C11-8F8F6E419632}" dt="2023-01-04T21:06:47.082" v="14537" actId="2696"/>
        <pc:sldMkLst>
          <pc:docMk/>
          <pc:sldMk cId="1936704285" sldId="482"/>
        </pc:sldMkLst>
      </pc:sldChg>
      <pc:sldChg chg="del">
        <pc:chgData name="Sepehr Pakbaz" userId="535ad4df-e8c0-42d6-a768-cf3072308004" providerId="ADAL" clId="{3A38498E-E2FE-4C16-9C11-8F8F6E419632}" dt="2023-01-04T21:06:47.082" v="14537" actId="2696"/>
        <pc:sldMkLst>
          <pc:docMk/>
          <pc:sldMk cId="412308547" sldId="483"/>
        </pc:sldMkLst>
      </pc:sldChg>
      <pc:sldChg chg="del">
        <pc:chgData name="Sepehr Pakbaz" userId="535ad4df-e8c0-42d6-a768-cf3072308004" providerId="ADAL" clId="{3A38498E-E2FE-4C16-9C11-8F8F6E419632}" dt="2023-01-04T21:06:47.082" v="14537" actId="2696"/>
        <pc:sldMkLst>
          <pc:docMk/>
          <pc:sldMk cId="4130624614" sldId="484"/>
        </pc:sldMkLst>
      </pc:sldChg>
      <pc:sldChg chg="del">
        <pc:chgData name="Sepehr Pakbaz" userId="535ad4df-e8c0-42d6-a768-cf3072308004" providerId="ADAL" clId="{3A38498E-E2FE-4C16-9C11-8F8F6E419632}" dt="2023-01-04T21:06:47.082" v="14537" actId="2696"/>
        <pc:sldMkLst>
          <pc:docMk/>
          <pc:sldMk cId="4126716928" sldId="485"/>
        </pc:sldMkLst>
      </pc:sldChg>
      <pc:sldChg chg="del">
        <pc:chgData name="Sepehr Pakbaz" userId="535ad4df-e8c0-42d6-a768-cf3072308004" providerId="ADAL" clId="{3A38498E-E2FE-4C16-9C11-8F8F6E419632}" dt="2023-01-04T21:06:47.082" v="14537" actId="2696"/>
        <pc:sldMkLst>
          <pc:docMk/>
          <pc:sldMk cId="164577597" sldId="486"/>
        </pc:sldMkLst>
      </pc:sldChg>
      <pc:sldChg chg="del">
        <pc:chgData name="Sepehr Pakbaz" userId="535ad4df-e8c0-42d6-a768-cf3072308004" providerId="ADAL" clId="{3A38498E-E2FE-4C16-9C11-8F8F6E419632}" dt="2023-01-04T21:06:47.082" v="14537" actId="2696"/>
        <pc:sldMkLst>
          <pc:docMk/>
          <pc:sldMk cId="3230666059" sldId="487"/>
        </pc:sldMkLst>
      </pc:sldChg>
      <pc:sldChg chg="del">
        <pc:chgData name="Sepehr Pakbaz" userId="535ad4df-e8c0-42d6-a768-cf3072308004" providerId="ADAL" clId="{3A38498E-E2FE-4C16-9C11-8F8F6E419632}" dt="2023-01-04T21:06:47.082" v="14537" actId="2696"/>
        <pc:sldMkLst>
          <pc:docMk/>
          <pc:sldMk cId="4195645632" sldId="488"/>
        </pc:sldMkLst>
      </pc:sldChg>
      <pc:sldChg chg="del">
        <pc:chgData name="Sepehr Pakbaz" userId="535ad4df-e8c0-42d6-a768-cf3072308004" providerId="ADAL" clId="{3A38498E-E2FE-4C16-9C11-8F8F6E419632}" dt="2023-01-04T21:06:47.082" v="14537" actId="2696"/>
        <pc:sldMkLst>
          <pc:docMk/>
          <pc:sldMk cId="3164463480" sldId="489"/>
        </pc:sldMkLst>
      </pc:sldChg>
      <pc:sldChg chg="del">
        <pc:chgData name="Sepehr Pakbaz" userId="535ad4df-e8c0-42d6-a768-cf3072308004" providerId="ADAL" clId="{3A38498E-E2FE-4C16-9C11-8F8F6E419632}" dt="2023-01-04T21:06:47.082" v="14537" actId="2696"/>
        <pc:sldMkLst>
          <pc:docMk/>
          <pc:sldMk cId="1061773933" sldId="490"/>
        </pc:sldMkLst>
      </pc:sldChg>
      <pc:sldChg chg="del">
        <pc:chgData name="Sepehr Pakbaz" userId="535ad4df-e8c0-42d6-a768-cf3072308004" providerId="ADAL" clId="{3A38498E-E2FE-4C16-9C11-8F8F6E419632}" dt="2023-01-04T21:06:47.082" v="14537" actId="2696"/>
        <pc:sldMkLst>
          <pc:docMk/>
          <pc:sldMk cId="1277053618" sldId="491"/>
        </pc:sldMkLst>
      </pc:sldChg>
      <pc:sldChg chg="del">
        <pc:chgData name="Sepehr Pakbaz" userId="535ad4df-e8c0-42d6-a768-cf3072308004" providerId="ADAL" clId="{3A38498E-E2FE-4C16-9C11-8F8F6E419632}" dt="2023-01-04T21:06:47.082" v="14537" actId="2696"/>
        <pc:sldMkLst>
          <pc:docMk/>
          <pc:sldMk cId="1703231383" sldId="492"/>
        </pc:sldMkLst>
      </pc:sldChg>
      <pc:sldChg chg="del">
        <pc:chgData name="Sepehr Pakbaz" userId="535ad4df-e8c0-42d6-a768-cf3072308004" providerId="ADAL" clId="{3A38498E-E2FE-4C16-9C11-8F8F6E419632}" dt="2023-01-04T21:06:47.082" v="14537" actId="2696"/>
        <pc:sldMkLst>
          <pc:docMk/>
          <pc:sldMk cId="1892067489" sldId="493"/>
        </pc:sldMkLst>
      </pc:sldChg>
      <pc:sldChg chg="del">
        <pc:chgData name="Sepehr Pakbaz" userId="535ad4df-e8c0-42d6-a768-cf3072308004" providerId="ADAL" clId="{3A38498E-E2FE-4C16-9C11-8F8F6E419632}" dt="2023-01-04T21:06:47.082" v="14537" actId="2696"/>
        <pc:sldMkLst>
          <pc:docMk/>
          <pc:sldMk cId="2236207385" sldId="494"/>
        </pc:sldMkLst>
      </pc:sldChg>
      <pc:sldChg chg="del">
        <pc:chgData name="Sepehr Pakbaz" userId="535ad4df-e8c0-42d6-a768-cf3072308004" providerId="ADAL" clId="{3A38498E-E2FE-4C16-9C11-8F8F6E419632}" dt="2023-01-04T21:06:47.082" v="14537" actId="2696"/>
        <pc:sldMkLst>
          <pc:docMk/>
          <pc:sldMk cId="535285753" sldId="495"/>
        </pc:sldMkLst>
      </pc:sldChg>
      <pc:sldChg chg="del">
        <pc:chgData name="Sepehr Pakbaz" userId="535ad4df-e8c0-42d6-a768-cf3072308004" providerId="ADAL" clId="{3A38498E-E2FE-4C16-9C11-8F8F6E419632}" dt="2023-01-04T21:06:47.082" v="14537" actId="2696"/>
        <pc:sldMkLst>
          <pc:docMk/>
          <pc:sldMk cId="3625779207" sldId="496"/>
        </pc:sldMkLst>
      </pc:sldChg>
      <pc:sldChg chg="del">
        <pc:chgData name="Sepehr Pakbaz" userId="535ad4df-e8c0-42d6-a768-cf3072308004" providerId="ADAL" clId="{3A38498E-E2FE-4C16-9C11-8F8F6E419632}" dt="2023-01-04T21:06:47.082" v="14537" actId="2696"/>
        <pc:sldMkLst>
          <pc:docMk/>
          <pc:sldMk cId="3885261533" sldId="497"/>
        </pc:sldMkLst>
      </pc:sldChg>
      <pc:sldChg chg="add del">
        <pc:chgData name="Sepehr Pakbaz" userId="535ad4df-e8c0-42d6-a768-cf3072308004" providerId="ADAL" clId="{3A38498E-E2FE-4C16-9C11-8F8F6E419632}" dt="2023-01-04T20:45:24.678" v="14478" actId="2696"/>
        <pc:sldMkLst>
          <pc:docMk/>
          <pc:sldMk cId="3678087476" sldId="502"/>
        </pc:sldMkLst>
      </pc:sldChg>
      <pc:sldChg chg="del">
        <pc:chgData name="Sepehr Pakbaz" userId="535ad4df-e8c0-42d6-a768-cf3072308004" providerId="ADAL" clId="{3A38498E-E2FE-4C16-9C11-8F8F6E419632}" dt="2023-01-04T21:05:22.267" v="14535" actId="18676"/>
        <pc:sldMkLst>
          <pc:docMk/>
          <pc:sldMk cId="989460094" sldId="513"/>
        </pc:sldMkLst>
      </pc:sldChg>
      <pc:sldChg chg="add del">
        <pc:chgData name="Sepehr Pakbaz" userId="535ad4df-e8c0-42d6-a768-cf3072308004" providerId="ADAL" clId="{3A38498E-E2FE-4C16-9C11-8F8F6E419632}" dt="2023-01-04T20:45:24.678" v="14478" actId="2696"/>
        <pc:sldMkLst>
          <pc:docMk/>
          <pc:sldMk cId="2680185133" sldId="514"/>
        </pc:sldMkLst>
      </pc:sldChg>
      <pc:sldChg chg="del">
        <pc:chgData name="Sepehr Pakbaz" userId="535ad4df-e8c0-42d6-a768-cf3072308004" providerId="ADAL" clId="{3A38498E-E2FE-4C16-9C11-8F8F6E419632}" dt="2023-01-02T22:50:00.527" v="10078" actId="2696"/>
        <pc:sldMkLst>
          <pc:docMk/>
          <pc:sldMk cId="1115202019" sldId="515"/>
        </pc:sldMkLst>
      </pc:sldChg>
      <pc:sldChg chg="add del">
        <pc:chgData name="Sepehr Pakbaz" userId="535ad4df-e8c0-42d6-a768-cf3072308004" providerId="ADAL" clId="{3A38498E-E2FE-4C16-9C11-8F8F6E419632}" dt="2023-01-04T20:45:24.678" v="14478" actId="2696"/>
        <pc:sldMkLst>
          <pc:docMk/>
          <pc:sldMk cId="4171645332" sldId="515"/>
        </pc:sldMkLst>
      </pc:sldChg>
      <pc:sldChg chg="add del">
        <pc:chgData name="Sepehr Pakbaz" userId="535ad4df-e8c0-42d6-a768-cf3072308004" providerId="ADAL" clId="{3A38498E-E2FE-4C16-9C11-8F8F6E419632}" dt="2023-01-04T20:45:24.678" v="14478" actId="2696"/>
        <pc:sldMkLst>
          <pc:docMk/>
          <pc:sldMk cId="2749144888" sldId="517"/>
        </pc:sldMkLst>
      </pc:sldChg>
      <pc:sldChg chg="del">
        <pc:chgData name="Sepehr Pakbaz" userId="535ad4df-e8c0-42d6-a768-cf3072308004" providerId="ADAL" clId="{3A38498E-E2FE-4C16-9C11-8F8F6E419632}" dt="2023-01-02T22:50:00.527" v="10078" actId="2696"/>
        <pc:sldMkLst>
          <pc:docMk/>
          <pc:sldMk cId="3081532969" sldId="517"/>
        </pc:sldMkLst>
      </pc:sldChg>
      <pc:sldChg chg="add del">
        <pc:chgData name="Sepehr Pakbaz" userId="535ad4df-e8c0-42d6-a768-cf3072308004" providerId="ADAL" clId="{3A38498E-E2FE-4C16-9C11-8F8F6E419632}" dt="2023-01-04T20:45:24.678" v="14478" actId="2696"/>
        <pc:sldMkLst>
          <pc:docMk/>
          <pc:sldMk cId="2198326511" sldId="519"/>
        </pc:sldMkLst>
      </pc:sldChg>
      <pc:sldChg chg="del">
        <pc:chgData name="Sepehr Pakbaz" userId="535ad4df-e8c0-42d6-a768-cf3072308004" providerId="ADAL" clId="{3A38498E-E2FE-4C16-9C11-8F8F6E419632}" dt="2023-01-02T22:50:00.527" v="10078" actId="2696"/>
        <pc:sldMkLst>
          <pc:docMk/>
          <pc:sldMk cId="3381728598" sldId="519"/>
        </pc:sldMkLst>
      </pc:sldChg>
      <pc:sldChg chg="add del">
        <pc:chgData name="Sepehr Pakbaz" userId="535ad4df-e8c0-42d6-a768-cf3072308004" providerId="ADAL" clId="{3A38498E-E2FE-4C16-9C11-8F8F6E419632}" dt="2023-01-04T20:45:24.678" v="14478" actId="2696"/>
        <pc:sldMkLst>
          <pc:docMk/>
          <pc:sldMk cId="71348767" sldId="520"/>
        </pc:sldMkLst>
      </pc:sldChg>
      <pc:sldChg chg="del">
        <pc:chgData name="Sepehr Pakbaz" userId="535ad4df-e8c0-42d6-a768-cf3072308004" providerId="ADAL" clId="{3A38498E-E2FE-4C16-9C11-8F8F6E419632}" dt="2023-01-02T22:50:00.527" v="10078" actId="2696"/>
        <pc:sldMkLst>
          <pc:docMk/>
          <pc:sldMk cId="3434041697" sldId="520"/>
        </pc:sldMkLst>
      </pc:sldChg>
      <pc:sldChg chg="del">
        <pc:chgData name="Sepehr Pakbaz" userId="535ad4df-e8c0-42d6-a768-cf3072308004" providerId="ADAL" clId="{3A38498E-E2FE-4C16-9C11-8F8F6E419632}" dt="2023-01-02T22:50:00.527" v="10078" actId="2696"/>
        <pc:sldMkLst>
          <pc:docMk/>
          <pc:sldMk cId="490122173" sldId="521"/>
        </pc:sldMkLst>
      </pc:sldChg>
      <pc:sldChg chg="add del">
        <pc:chgData name="Sepehr Pakbaz" userId="535ad4df-e8c0-42d6-a768-cf3072308004" providerId="ADAL" clId="{3A38498E-E2FE-4C16-9C11-8F8F6E419632}" dt="2023-01-04T20:45:24.678" v="14478" actId="2696"/>
        <pc:sldMkLst>
          <pc:docMk/>
          <pc:sldMk cId="2569557346" sldId="521"/>
        </pc:sldMkLst>
      </pc:sldChg>
      <pc:sldChg chg="del">
        <pc:chgData name="Sepehr Pakbaz" userId="535ad4df-e8c0-42d6-a768-cf3072308004" providerId="ADAL" clId="{3A38498E-E2FE-4C16-9C11-8F8F6E419632}" dt="2023-01-02T22:50:00.527" v="10078" actId="2696"/>
        <pc:sldMkLst>
          <pc:docMk/>
          <pc:sldMk cId="1115589604" sldId="522"/>
        </pc:sldMkLst>
      </pc:sldChg>
      <pc:sldChg chg="add del">
        <pc:chgData name="Sepehr Pakbaz" userId="535ad4df-e8c0-42d6-a768-cf3072308004" providerId="ADAL" clId="{3A38498E-E2FE-4C16-9C11-8F8F6E419632}" dt="2023-01-04T20:45:24.678" v="14478" actId="2696"/>
        <pc:sldMkLst>
          <pc:docMk/>
          <pc:sldMk cId="4005379207" sldId="522"/>
        </pc:sldMkLst>
      </pc:sldChg>
      <pc:sldChg chg="del">
        <pc:chgData name="Sepehr Pakbaz" userId="535ad4df-e8c0-42d6-a768-cf3072308004" providerId="ADAL" clId="{3A38498E-E2FE-4C16-9C11-8F8F6E419632}" dt="2023-01-02T22:50:00.527" v="10078" actId="2696"/>
        <pc:sldMkLst>
          <pc:docMk/>
          <pc:sldMk cId="1927206762" sldId="529"/>
        </pc:sldMkLst>
      </pc:sldChg>
      <pc:sldChg chg="add del">
        <pc:chgData name="Sepehr Pakbaz" userId="535ad4df-e8c0-42d6-a768-cf3072308004" providerId="ADAL" clId="{3A38498E-E2FE-4C16-9C11-8F8F6E419632}" dt="2023-01-04T20:45:24.678" v="14478" actId="2696"/>
        <pc:sldMkLst>
          <pc:docMk/>
          <pc:sldMk cId="2384083481" sldId="529"/>
        </pc:sldMkLst>
      </pc:sldChg>
      <pc:sldChg chg="del">
        <pc:chgData name="Sepehr Pakbaz" userId="535ad4df-e8c0-42d6-a768-cf3072308004" providerId="ADAL" clId="{3A38498E-E2FE-4C16-9C11-8F8F6E419632}" dt="2023-01-02T22:50:00.527" v="10078" actId="2696"/>
        <pc:sldMkLst>
          <pc:docMk/>
          <pc:sldMk cId="1723168423" sldId="530"/>
        </pc:sldMkLst>
      </pc:sldChg>
      <pc:sldChg chg="add del">
        <pc:chgData name="Sepehr Pakbaz" userId="535ad4df-e8c0-42d6-a768-cf3072308004" providerId="ADAL" clId="{3A38498E-E2FE-4C16-9C11-8F8F6E419632}" dt="2023-01-04T20:45:24.678" v="14478" actId="2696"/>
        <pc:sldMkLst>
          <pc:docMk/>
          <pc:sldMk cId="4092947111" sldId="530"/>
        </pc:sldMkLst>
      </pc:sldChg>
      <pc:sldChg chg="del">
        <pc:chgData name="Sepehr Pakbaz" userId="535ad4df-e8c0-42d6-a768-cf3072308004" providerId="ADAL" clId="{3A38498E-E2FE-4C16-9C11-8F8F6E419632}" dt="2023-01-02T22:50:00.527" v="10078" actId="2696"/>
        <pc:sldMkLst>
          <pc:docMk/>
          <pc:sldMk cId="524687593" sldId="531"/>
        </pc:sldMkLst>
      </pc:sldChg>
      <pc:sldChg chg="add del">
        <pc:chgData name="Sepehr Pakbaz" userId="535ad4df-e8c0-42d6-a768-cf3072308004" providerId="ADAL" clId="{3A38498E-E2FE-4C16-9C11-8F8F6E419632}" dt="2023-01-04T20:45:24.678" v="14478" actId="2696"/>
        <pc:sldMkLst>
          <pc:docMk/>
          <pc:sldMk cId="860910153" sldId="531"/>
        </pc:sldMkLst>
      </pc:sldChg>
      <pc:sldChg chg="add del">
        <pc:chgData name="Sepehr Pakbaz" userId="535ad4df-e8c0-42d6-a768-cf3072308004" providerId="ADAL" clId="{3A38498E-E2FE-4C16-9C11-8F8F6E419632}" dt="2023-01-04T20:45:24.678" v="14478" actId="2696"/>
        <pc:sldMkLst>
          <pc:docMk/>
          <pc:sldMk cId="552023416" sldId="532"/>
        </pc:sldMkLst>
      </pc:sldChg>
      <pc:sldChg chg="del">
        <pc:chgData name="Sepehr Pakbaz" userId="535ad4df-e8c0-42d6-a768-cf3072308004" providerId="ADAL" clId="{3A38498E-E2FE-4C16-9C11-8F8F6E419632}" dt="2023-01-02T22:50:00.527" v="10078" actId="2696"/>
        <pc:sldMkLst>
          <pc:docMk/>
          <pc:sldMk cId="4104901423" sldId="532"/>
        </pc:sldMkLst>
      </pc:sldChg>
      <pc:sldChg chg="del">
        <pc:chgData name="Sepehr Pakbaz" userId="535ad4df-e8c0-42d6-a768-cf3072308004" providerId="ADAL" clId="{3A38498E-E2FE-4C16-9C11-8F8F6E419632}" dt="2023-01-02T22:50:00.527" v="10078" actId="2696"/>
        <pc:sldMkLst>
          <pc:docMk/>
          <pc:sldMk cId="1491938083" sldId="533"/>
        </pc:sldMkLst>
      </pc:sldChg>
      <pc:sldChg chg="add del">
        <pc:chgData name="Sepehr Pakbaz" userId="535ad4df-e8c0-42d6-a768-cf3072308004" providerId="ADAL" clId="{3A38498E-E2FE-4C16-9C11-8F8F6E419632}" dt="2023-01-03T01:56:02.259" v="10631" actId="2696"/>
        <pc:sldMkLst>
          <pc:docMk/>
          <pc:sldMk cId="2673306189" sldId="533"/>
        </pc:sldMkLst>
      </pc:sldChg>
      <pc:sldChg chg="add del mod modShow">
        <pc:chgData name="Sepehr Pakbaz" userId="535ad4df-e8c0-42d6-a768-cf3072308004" providerId="ADAL" clId="{3A38498E-E2FE-4C16-9C11-8F8F6E419632}" dt="2023-01-04T20:45:24.678" v="14478" actId="2696"/>
        <pc:sldMkLst>
          <pc:docMk/>
          <pc:sldMk cId="2694359356" sldId="533"/>
        </pc:sldMkLst>
      </pc:sldChg>
      <pc:sldChg chg="add del mod modShow">
        <pc:chgData name="Sepehr Pakbaz" userId="535ad4df-e8c0-42d6-a768-cf3072308004" providerId="ADAL" clId="{3A38498E-E2FE-4C16-9C11-8F8F6E419632}" dt="2023-01-03T01:52:49.985" v="10595" actId="2696"/>
        <pc:sldMkLst>
          <pc:docMk/>
          <pc:sldMk cId="3547933482" sldId="533"/>
        </pc:sldMkLst>
      </pc:sldChg>
      <pc:sldChg chg="del">
        <pc:chgData name="Sepehr Pakbaz" userId="535ad4df-e8c0-42d6-a768-cf3072308004" providerId="ADAL" clId="{3A38498E-E2FE-4C16-9C11-8F8F6E419632}" dt="2023-01-04T21:05:22.267" v="14535" actId="18676"/>
        <pc:sldMkLst>
          <pc:docMk/>
          <pc:sldMk cId="3117878531" sldId="534"/>
        </pc:sldMkLst>
      </pc:sldChg>
      <pc:sldChg chg="del">
        <pc:chgData name="Sepehr Pakbaz" userId="535ad4df-e8c0-42d6-a768-cf3072308004" providerId="ADAL" clId="{3A38498E-E2FE-4C16-9C11-8F8F6E419632}" dt="2023-01-04T21:05:22.267" v="14535" actId="18676"/>
        <pc:sldMkLst>
          <pc:docMk/>
          <pc:sldMk cId="4224288521" sldId="535"/>
        </pc:sldMkLst>
      </pc:sldChg>
      <pc:sldChg chg="del">
        <pc:chgData name="Sepehr Pakbaz" userId="535ad4df-e8c0-42d6-a768-cf3072308004" providerId="ADAL" clId="{3A38498E-E2FE-4C16-9C11-8F8F6E419632}" dt="2023-01-02T22:50:00.527" v="10078" actId="2696"/>
        <pc:sldMkLst>
          <pc:docMk/>
          <pc:sldMk cId="54323121" sldId="536"/>
        </pc:sldMkLst>
      </pc:sldChg>
      <pc:sldChg chg="modSp add del mod modShow">
        <pc:chgData name="Sepehr Pakbaz" userId="535ad4df-e8c0-42d6-a768-cf3072308004" providerId="ADAL" clId="{3A38498E-E2FE-4C16-9C11-8F8F6E419632}" dt="2023-01-03T01:52:49.985" v="10595" actId="2696"/>
        <pc:sldMkLst>
          <pc:docMk/>
          <pc:sldMk cId="2205248509" sldId="536"/>
        </pc:sldMkLst>
        <pc:spChg chg="mod">
          <ac:chgData name="Sepehr Pakbaz" userId="535ad4df-e8c0-42d6-a768-cf3072308004" providerId="ADAL" clId="{3A38498E-E2FE-4C16-9C11-8F8F6E419632}" dt="2023-01-02T23:38:03.739" v="10307" actId="20577"/>
          <ac:spMkLst>
            <pc:docMk/>
            <pc:sldMk cId="2205248509" sldId="536"/>
            <ac:spMk id="4" creationId="{BEF41E80-0035-4802-A195-31DDDC9D952B}"/>
          </ac:spMkLst>
        </pc:spChg>
      </pc:sldChg>
      <pc:sldChg chg="add del">
        <pc:chgData name="Sepehr Pakbaz" userId="535ad4df-e8c0-42d6-a768-cf3072308004" providerId="ADAL" clId="{3A38498E-E2FE-4C16-9C11-8F8F6E419632}" dt="2023-01-03T01:56:02.259" v="10631" actId="2696"/>
        <pc:sldMkLst>
          <pc:docMk/>
          <pc:sldMk cId="2601972535" sldId="536"/>
        </pc:sldMkLst>
      </pc:sldChg>
      <pc:sldChg chg="add del mod modShow">
        <pc:chgData name="Sepehr Pakbaz" userId="535ad4df-e8c0-42d6-a768-cf3072308004" providerId="ADAL" clId="{3A38498E-E2FE-4C16-9C11-8F8F6E419632}" dt="2023-01-04T20:45:24.678" v="14478" actId="2696"/>
        <pc:sldMkLst>
          <pc:docMk/>
          <pc:sldMk cId="4163929625" sldId="536"/>
        </pc:sldMkLst>
      </pc:sldChg>
      <pc:sldChg chg="add del">
        <pc:chgData name="Sepehr Pakbaz" userId="535ad4df-e8c0-42d6-a768-cf3072308004" providerId="ADAL" clId="{3A38498E-E2FE-4C16-9C11-8F8F6E419632}" dt="2023-01-03T01:56:02.259" v="10631" actId="2696"/>
        <pc:sldMkLst>
          <pc:docMk/>
          <pc:sldMk cId="1791316436" sldId="537"/>
        </pc:sldMkLst>
      </pc:sldChg>
      <pc:sldChg chg="del">
        <pc:chgData name="Sepehr Pakbaz" userId="535ad4df-e8c0-42d6-a768-cf3072308004" providerId="ADAL" clId="{3A38498E-E2FE-4C16-9C11-8F8F6E419632}" dt="2023-01-02T22:50:00.527" v="10078" actId="2696"/>
        <pc:sldMkLst>
          <pc:docMk/>
          <pc:sldMk cId="2948237073" sldId="537"/>
        </pc:sldMkLst>
      </pc:sldChg>
      <pc:sldChg chg="add del mod modShow">
        <pc:chgData name="Sepehr Pakbaz" userId="535ad4df-e8c0-42d6-a768-cf3072308004" providerId="ADAL" clId="{3A38498E-E2FE-4C16-9C11-8F8F6E419632}" dt="2023-01-04T20:45:24.678" v="14478" actId="2696"/>
        <pc:sldMkLst>
          <pc:docMk/>
          <pc:sldMk cId="3021511563" sldId="537"/>
        </pc:sldMkLst>
      </pc:sldChg>
      <pc:sldChg chg="add del mod modShow">
        <pc:chgData name="Sepehr Pakbaz" userId="535ad4df-e8c0-42d6-a768-cf3072308004" providerId="ADAL" clId="{3A38498E-E2FE-4C16-9C11-8F8F6E419632}" dt="2023-01-03T01:52:49.985" v="10595" actId="2696"/>
        <pc:sldMkLst>
          <pc:docMk/>
          <pc:sldMk cId="3718590752" sldId="537"/>
        </pc:sldMkLst>
      </pc:sldChg>
      <pc:sldChg chg="add del mod modShow">
        <pc:chgData name="Sepehr Pakbaz" userId="535ad4df-e8c0-42d6-a768-cf3072308004" providerId="ADAL" clId="{3A38498E-E2FE-4C16-9C11-8F8F6E419632}" dt="2023-01-03T01:52:49.985" v="10595" actId="2696"/>
        <pc:sldMkLst>
          <pc:docMk/>
          <pc:sldMk cId="1126321678" sldId="538"/>
        </pc:sldMkLst>
      </pc:sldChg>
      <pc:sldChg chg="add del mod modShow">
        <pc:chgData name="Sepehr Pakbaz" userId="535ad4df-e8c0-42d6-a768-cf3072308004" providerId="ADAL" clId="{3A38498E-E2FE-4C16-9C11-8F8F6E419632}" dt="2023-01-04T20:45:24.678" v="14478" actId="2696"/>
        <pc:sldMkLst>
          <pc:docMk/>
          <pc:sldMk cId="1383960246" sldId="538"/>
        </pc:sldMkLst>
      </pc:sldChg>
      <pc:sldChg chg="add del">
        <pc:chgData name="Sepehr Pakbaz" userId="535ad4df-e8c0-42d6-a768-cf3072308004" providerId="ADAL" clId="{3A38498E-E2FE-4C16-9C11-8F8F6E419632}" dt="2023-01-03T01:56:02.259" v="10631" actId="2696"/>
        <pc:sldMkLst>
          <pc:docMk/>
          <pc:sldMk cId="2839146918" sldId="538"/>
        </pc:sldMkLst>
      </pc:sldChg>
      <pc:sldChg chg="del">
        <pc:chgData name="Sepehr Pakbaz" userId="535ad4df-e8c0-42d6-a768-cf3072308004" providerId="ADAL" clId="{3A38498E-E2FE-4C16-9C11-8F8F6E419632}" dt="2023-01-02T22:50:00.527" v="10078" actId="2696"/>
        <pc:sldMkLst>
          <pc:docMk/>
          <pc:sldMk cId="3990358217" sldId="538"/>
        </pc:sldMkLst>
      </pc:sldChg>
      <pc:sldChg chg="del">
        <pc:chgData name="Sepehr Pakbaz" userId="535ad4df-e8c0-42d6-a768-cf3072308004" providerId="ADAL" clId="{3A38498E-E2FE-4C16-9C11-8F8F6E419632}" dt="2023-01-02T22:50:00.527" v="10078" actId="2696"/>
        <pc:sldMkLst>
          <pc:docMk/>
          <pc:sldMk cId="1342881088" sldId="539"/>
        </pc:sldMkLst>
      </pc:sldChg>
      <pc:sldChg chg="add del mod modShow">
        <pc:chgData name="Sepehr Pakbaz" userId="535ad4df-e8c0-42d6-a768-cf3072308004" providerId="ADAL" clId="{3A38498E-E2FE-4C16-9C11-8F8F6E419632}" dt="2023-01-03T01:52:49.985" v="10595" actId="2696"/>
        <pc:sldMkLst>
          <pc:docMk/>
          <pc:sldMk cId="1509886359" sldId="539"/>
        </pc:sldMkLst>
      </pc:sldChg>
      <pc:sldChg chg="add del">
        <pc:chgData name="Sepehr Pakbaz" userId="535ad4df-e8c0-42d6-a768-cf3072308004" providerId="ADAL" clId="{3A38498E-E2FE-4C16-9C11-8F8F6E419632}" dt="2023-01-03T01:56:02.259" v="10631" actId="2696"/>
        <pc:sldMkLst>
          <pc:docMk/>
          <pc:sldMk cId="1656250294" sldId="539"/>
        </pc:sldMkLst>
      </pc:sldChg>
      <pc:sldChg chg="add del mod modShow">
        <pc:chgData name="Sepehr Pakbaz" userId="535ad4df-e8c0-42d6-a768-cf3072308004" providerId="ADAL" clId="{3A38498E-E2FE-4C16-9C11-8F8F6E419632}" dt="2023-01-04T20:45:24.678" v="14478" actId="2696"/>
        <pc:sldMkLst>
          <pc:docMk/>
          <pc:sldMk cId="3517436646" sldId="539"/>
        </pc:sldMkLst>
      </pc:sldChg>
      <pc:sldChg chg="del">
        <pc:chgData name="Sepehr Pakbaz" userId="535ad4df-e8c0-42d6-a768-cf3072308004" providerId="ADAL" clId="{3A38498E-E2FE-4C16-9C11-8F8F6E419632}" dt="2023-01-04T21:05:22.267" v="14535" actId="18676"/>
        <pc:sldMkLst>
          <pc:docMk/>
          <pc:sldMk cId="1245507963" sldId="540"/>
        </pc:sldMkLst>
      </pc:sldChg>
      <pc:sldChg chg="del">
        <pc:chgData name="Sepehr Pakbaz" userId="535ad4df-e8c0-42d6-a768-cf3072308004" providerId="ADAL" clId="{3A38498E-E2FE-4C16-9C11-8F8F6E419632}" dt="2023-01-04T21:05:22.267" v="14535" actId="18676"/>
        <pc:sldMkLst>
          <pc:docMk/>
          <pc:sldMk cId="387092448" sldId="541"/>
        </pc:sldMkLst>
      </pc:sldChg>
      <pc:sldChg chg="del">
        <pc:chgData name="Sepehr Pakbaz" userId="535ad4df-e8c0-42d6-a768-cf3072308004" providerId="ADAL" clId="{3A38498E-E2FE-4C16-9C11-8F8F6E419632}" dt="2023-01-04T21:05:22.267" v="14535" actId="18676"/>
        <pc:sldMkLst>
          <pc:docMk/>
          <pc:sldMk cId="4153881220" sldId="542"/>
        </pc:sldMkLst>
      </pc:sldChg>
      <pc:sldChg chg="del">
        <pc:chgData name="Sepehr Pakbaz" userId="535ad4df-e8c0-42d6-a768-cf3072308004" providerId="ADAL" clId="{3A38498E-E2FE-4C16-9C11-8F8F6E419632}" dt="2023-01-04T21:05:22.267" v="14535" actId="18676"/>
        <pc:sldMkLst>
          <pc:docMk/>
          <pc:sldMk cId="1419440760" sldId="544"/>
        </pc:sldMkLst>
      </pc:sldChg>
      <pc:sldChg chg="del">
        <pc:chgData name="Sepehr Pakbaz" userId="535ad4df-e8c0-42d6-a768-cf3072308004" providerId="ADAL" clId="{3A38498E-E2FE-4C16-9C11-8F8F6E419632}" dt="2023-01-04T21:05:22.267" v="14535" actId="18676"/>
        <pc:sldMkLst>
          <pc:docMk/>
          <pc:sldMk cId="2683281624" sldId="545"/>
        </pc:sldMkLst>
      </pc:sldChg>
      <pc:sldChg chg="del">
        <pc:chgData name="Sepehr Pakbaz" userId="535ad4df-e8c0-42d6-a768-cf3072308004" providerId="ADAL" clId="{3A38498E-E2FE-4C16-9C11-8F8F6E419632}" dt="2023-01-04T21:05:22.267" v="14535" actId="18676"/>
        <pc:sldMkLst>
          <pc:docMk/>
          <pc:sldMk cId="2150555154" sldId="546"/>
        </pc:sldMkLst>
      </pc:sldChg>
      <pc:sldChg chg="del">
        <pc:chgData name="Sepehr Pakbaz" userId="535ad4df-e8c0-42d6-a768-cf3072308004" providerId="ADAL" clId="{3A38498E-E2FE-4C16-9C11-8F8F6E419632}" dt="2023-01-04T21:05:22.267" v="14535" actId="18676"/>
        <pc:sldMkLst>
          <pc:docMk/>
          <pc:sldMk cId="4249803553" sldId="547"/>
        </pc:sldMkLst>
      </pc:sldChg>
      <pc:sldChg chg="del">
        <pc:chgData name="Sepehr Pakbaz" userId="535ad4df-e8c0-42d6-a768-cf3072308004" providerId="ADAL" clId="{3A38498E-E2FE-4C16-9C11-8F8F6E419632}" dt="2023-01-04T21:05:22.267" v="14535" actId="18676"/>
        <pc:sldMkLst>
          <pc:docMk/>
          <pc:sldMk cId="3525496719" sldId="550"/>
        </pc:sldMkLst>
      </pc:sldChg>
      <pc:sldChg chg="del">
        <pc:chgData name="Sepehr Pakbaz" userId="535ad4df-e8c0-42d6-a768-cf3072308004" providerId="ADAL" clId="{3A38498E-E2FE-4C16-9C11-8F8F6E419632}" dt="2023-01-04T21:05:22.267" v="14535" actId="18676"/>
        <pc:sldMkLst>
          <pc:docMk/>
          <pc:sldMk cId="1140067516" sldId="552"/>
        </pc:sldMkLst>
      </pc:sldChg>
      <pc:sldChg chg="add del">
        <pc:chgData name="Sepehr Pakbaz" userId="535ad4df-e8c0-42d6-a768-cf3072308004" providerId="ADAL" clId="{3A38498E-E2FE-4C16-9C11-8F8F6E419632}" dt="2023-01-04T20:45:24.678" v="14478" actId="2696"/>
        <pc:sldMkLst>
          <pc:docMk/>
          <pc:sldMk cId="1728483579" sldId="561"/>
        </pc:sldMkLst>
      </pc:sldChg>
      <pc:sldChg chg="add del">
        <pc:chgData name="Sepehr Pakbaz" userId="535ad4df-e8c0-42d6-a768-cf3072308004" providerId="ADAL" clId="{3A38498E-E2FE-4C16-9C11-8F8F6E419632}" dt="2023-01-04T20:45:24.678" v="14478" actId="2696"/>
        <pc:sldMkLst>
          <pc:docMk/>
          <pc:sldMk cId="4078798269" sldId="574"/>
        </pc:sldMkLst>
      </pc:sldChg>
      <pc:sldChg chg="modSp add del mod">
        <pc:chgData name="Sepehr Pakbaz" userId="535ad4df-e8c0-42d6-a768-cf3072308004" providerId="ADAL" clId="{3A38498E-E2FE-4C16-9C11-8F8F6E419632}" dt="2022-12-24T01:38:50.765" v="976" actId="2696"/>
        <pc:sldMkLst>
          <pc:docMk/>
          <pc:sldMk cId="4159827718" sldId="574"/>
        </pc:sldMkLst>
        <pc:spChg chg="mod">
          <ac:chgData name="Sepehr Pakbaz" userId="535ad4df-e8c0-42d6-a768-cf3072308004" providerId="ADAL" clId="{3A38498E-E2FE-4C16-9C11-8F8F6E419632}" dt="2022-12-23T23:38:04.665" v="645" actId="27636"/>
          <ac:spMkLst>
            <pc:docMk/>
            <pc:sldMk cId="4159827718" sldId="574"/>
            <ac:spMk id="2" creationId="{0BF97F4E-0E95-4154-9147-9F5F1A20F9BE}"/>
          </ac:spMkLst>
        </pc:spChg>
      </pc:sldChg>
      <pc:sldChg chg="add del">
        <pc:chgData name="Sepehr Pakbaz" userId="535ad4df-e8c0-42d6-a768-cf3072308004" providerId="ADAL" clId="{3A38498E-E2FE-4C16-9C11-8F8F6E419632}" dt="2023-01-04T20:45:24.678" v="14478" actId="2696"/>
        <pc:sldMkLst>
          <pc:docMk/>
          <pc:sldMk cId="1348039247" sldId="854"/>
        </pc:sldMkLst>
      </pc:sldChg>
      <pc:sldChg chg="add del">
        <pc:chgData name="Sepehr Pakbaz" userId="535ad4df-e8c0-42d6-a768-cf3072308004" providerId="ADAL" clId="{3A38498E-E2FE-4C16-9C11-8F8F6E419632}" dt="2022-12-24T01:38:50.765" v="976" actId="2696"/>
        <pc:sldMkLst>
          <pc:docMk/>
          <pc:sldMk cId="2345505704" sldId="854"/>
        </pc:sldMkLst>
      </pc:sldChg>
      <pc:sldChg chg="add del">
        <pc:chgData name="Sepehr Pakbaz" userId="535ad4df-e8c0-42d6-a768-cf3072308004" providerId="ADAL" clId="{3A38498E-E2FE-4C16-9C11-8F8F6E419632}" dt="2023-01-04T20:45:24.678" v="14478" actId="2696"/>
        <pc:sldMkLst>
          <pc:docMk/>
          <pc:sldMk cId="3626081467" sldId="855"/>
        </pc:sldMkLst>
      </pc:sldChg>
      <pc:sldChg chg="addSp delSp modSp add del mod modTransition chgLayout">
        <pc:chgData name="Sepehr Pakbaz" userId="535ad4df-e8c0-42d6-a768-cf3072308004" providerId="ADAL" clId="{3A38498E-E2FE-4C16-9C11-8F8F6E419632}" dt="2023-01-04T20:45:24.678" v="14478" actId="2696"/>
        <pc:sldMkLst>
          <pc:docMk/>
          <pc:sldMk cId="1474552661" sldId="865"/>
        </pc:sldMkLst>
        <pc:spChg chg="add del mod">
          <ac:chgData name="Sepehr Pakbaz" userId="535ad4df-e8c0-42d6-a768-cf3072308004" providerId="ADAL" clId="{3A38498E-E2FE-4C16-9C11-8F8F6E419632}" dt="2022-12-24T02:33:04.945" v="2000" actId="478"/>
          <ac:spMkLst>
            <pc:docMk/>
            <pc:sldMk cId="1474552661" sldId="865"/>
            <ac:spMk id="3" creationId="{C117F2D8-2804-7E9E-B8DC-A54B0E011404}"/>
          </ac:spMkLst>
        </pc:spChg>
        <pc:spChg chg="add del mod">
          <ac:chgData name="Sepehr Pakbaz" userId="535ad4df-e8c0-42d6-a768-cf3072308004" providerId="ADAL" clId="{3A38498E-E2FE-4C16-9C11-8F8F6E419632}" dt="2022-12-24T02:33:03.207" v="1999" actId="478"/>
          <ac:spMkLst>
            <pc:docMk/>
            <pc:sldMk cId="1474552661" sldId="865"/>
            <ac:spMk id="5" creationId="{52F1DD0A-ACA0-F34B-A5E8-C10FEE82A846}"/>
          </ac:spMkLst>
        </pc:spChg>
        <pc:spChg chg="mod">
          <ac:chgData name="Sepehr Pakbaz" userId="535ad4df-e8c0-42d6-a768-cf3072308004" providerId="ADAL" clId="{3A38498E-E2FE-4C16-9C11-8F8F6E419632}" dt="2022-12-24T03:46:07.191" v="2376" actId="20577"/>
          <ac:spMkLst>
            <pc:docMk/>
            <pc:sldMk cId="1474552661" sldId="865"/>
            <ac:spMk id="9" creationId="{00000000-0000-0000-0000-000000000000}"/>
          </ac:spMkLst>
        </pc:spChg>
        <pc:spChg chg="del">
          <ac:chgData name="Sepehr Pakbaz" userId="535ad4df-e8c0-42d6-a768-cf3072308004" providerId="ADAL" clId="{3A38498E-E2FE-4C16-9C11-8F8F6E419632}" dt="2022-12-24T02:32:58.294" v="1997" actId="478"/>
          <ac:spMkLst>
            <pc:docMk/>
            <pc:sldMk cId="1474552661" sldId="865"/>
            <ac:spMk id="33794" creationId="{00000000-0000-0000-0000-000000000000}"/>
          </ac:spMkLst>
        </pc:spChg>
        <pc:spChg chg="del">
          <ac:chgData name="Sepehr Pakbaz" userId="535ad4df-e8c0-42d6-a768-cf3072308004" providerId="ADAL" clId="{3A38498E-E2FE-4C16-9C11-8F8F6E419632}" dt="2022-12-24T02:32:59.872" v="1998" actId="478"/>
          <ac:spMkLst>
            <pc:docMk/>
            <pc:sldMk cId="1474552661" sldId="865"/>
            <ac:spMk id="33795" creationId="{00000000-0000-0000-0000-000000000000}"/>
          </ac:spMkLst>
        </pc:spChg>
      </pc:sldChg>
      <pc:sldChg chg="add del">
        <pc:chgData name="Sepehr Pakbaz" userId="535ad4df-e8c0-42d6-a768-cf3072308004" providerId="ADAL" clId="{3A38498E-E2FE-4C16-9C11-8F8F6E419632}" dt="2023-01-04T20:45:24.678" v="14478" actId="2696"/>
        <pc:sldMkLst>
          <pc:docMk/>
          <pc:sldMk cId="406544856" sldId="869"/>
        </pc:sldMkLst>
      </pc:sldChg>
      <pc:sldChg chg="add del modNotesTx">
        <pc:chgData name="Sepehr Pakbaz" userId="535ad4df-e8c0-42d6-a768-cf3072308004" providerId="ADAL" clId="{3A38498E-E2FE-4C16-9C11-8F8F6E419632}" dt="2023-01-04T20:45:24.678" v="14478" actId="2696"/>
        <pc:sldMkLst>
          <pc:docMk/>
          <pc:sldMk cId="3612981478" sldId="871"/>
        </pc:sldMkLst>
      </pc:sldChg>
      <pc:sldChg chg="modSp add del mod">
        <pc:chgData name="Sepehr Pakbaz" userId="535ad4df-e8c0-42d6-a768-cf3072308004" providerId="ADAL" clId="{3A38498E-E2FE-4C16-9C11-8F8F6E419632}" dt="2023-01-04T20:45:24.678" v="14478" actId="2696"/>
        <pc:sldMkLst>
          <pc:docMk/>
          <pc:sldMk cId="2453298070" sldId="872"/>
        </pc:sldMkLst>
        <pc:spChg chg="mod">
          <ac:chgData name="Sepehr Pakbaz" userId="535ad4df-e8c0-42d6-a768-cf3072308004" providerId="ADAL" clId="{3A38498E-E2FE-4C16-9C11-8F8F6E419632}" dt="2022-12-24T01:44:50.724" v="1258" actId="20577"/>
          <ac:spMkLst>
            <pc:docMk/>
            <pc:sldMk cId="2453298070" sldId="872"/>
            <ac:spMk id="4" creationId="{C1D9B0AB-B4FD-4B97-8A22-6DF7F1ADDF6A}"/>
          </ac:spMkLst>
        </pc:spChg>
      </pc:sldChg>
      <pc:sldChg chg="add del">
        <pc:chgData name="Sepehr Pakbaz" userId="535ad4df-e8c0-42d6-a768-cf3072308004" providerId="ADAL" clId="{3A38498E-E2FE-4C16-9C11-8F8F6E419632}" dt="2023-01-04T20:45:24.678" v="14478" actId="2696"/>
        <pc:sldMkLst>
          <pc:docMk/>
          <pc:sldMk cId="721645470" sldId="876"/>
        </pc:sldMkLst>
      </pc:sldChg>
      <pc:sldChg chg="add del">
        <pc:chgData name="Sepehr Pakbaz" userId="535ad4df-e8c0-42d6-a768-cf3072308004" providerId="ADAL" clId="{3A38498E-E2FE-4C16-9C11-8F8F6E419632}" dt="2023-01-04T20:45:24.678" v="14478" actId="2696"/>
        <pc:sldMkLst>
          <pc:docMk/>
          <pc:sldMk cId="3492569761" sldId="878"/>
        </pc:sldMkLst>
      </pc:sldChg>
      <pc:sldChg chg="modSp add del mod">
        <pc:chgData name="Sepehr Pakbaz" userId="535ad4df-e8c0-42d6-a768-cf3072308004" providerId="ADAL" clId="{3A38498E-E2FE-4C16-9C11-8F8F6E419632}" dt="2023-01-04T20:45:24.678" v="14478" actId="2696"/>
        <pc:sldMkLst>
          <pc:docMk/>
          <pc:sldMk cId="1840232134" sldId="879"/>
        </pc:sldMkLst>
        <pc:spChg chg="mod">
          <ac:chgData name="Sepehr Pakbaz" userId="535ad4df-e8c0-42d6-a768-cf3072308004" providerId="ADAL" clId="{3A38498E-E2FE-4C16-9C11-8F8F6E419632}" dt="2022-12-23T23:38:46.322" v="664" actId="27636"/>
          <ac:spMkLst>
            <pc:docMk/>
            <pc:sldMk cId="1840232134" sldId="879"/>
            <ac:spMk id="3" creationId="{C94F3515-6ECF-4FAC-8A54-40FF54F0BD41}"/>
          </ac:spMkLst>
        </pc:spChg>
      </pc:sldChg>
      <pc:sldChg chg="add del">
        <pc:chgData name="Sepehr Pakbaz" userId="535ad4df-e8c0-42d6-a768-cf3072308004" providerId="ADAL" clId="{3A38498E-E2FE-4C16-9C11-8F8F6E419632}" dt="2023-01-04T20:45:24.678" v="14478" actId="2696"/>
        <pc:sldMkLst>
          <pc:docMk/>
          <pc:sldMk cId="1875087125" sldId="882"/>
        </pc:sldMkLst>
      </pc:sldChg>
      <pc:sldChg chg="del">
        <pc:chgData name="Sepehr Pakbaz" userId="535ad4df-e8c0-42d6-a768-cf3072308004" providerId="ADAL" clId="{3A38498E-E2FE-4C16-9C11-8F8F6E419632}" dt="2023-01-04T21:06:47.082" v="14537" actId="2696"/>
        <pc:sldMkLst>
          <pc:docMk/>
          <pc:sldMk cId="3028546929" sldId="1134"/>
        </pc:sldMkLst>
      </pc:sldChg>
      <pc:sldChg chg="del">
        <pc:chgData name="Sepehr Pakbaz" userId="535ad4df-e8c0-42d6-a768-cf3072308004" providerId="ADAL" clId="{3A38498E-E2FE-4C16-9C11-8F8F6E419632}" dt="2023-01-04T21:06:47.082" v="14537" actId="2696"/>
        <pc:sldMkLst>
          <pc:docMk/>
          <pc:sldMk cId="2265295415" sldId="1136"/>
        </pc:sldMkLst>
      </pc:sldChg>
      <pc:sldChg chg="del">
        <pc:chgData name="Sepehr Pakbaz" userId="535ad4df-e8c0-42d6-a768-cf3072308004" providerId="ADAL" clId="{3A38498E-E2FE-4C16-9C11-8F8F6E419632}" dt="2023-01-04T21:06:47.082" v="14537" actId="2696"/>
        <pc:sldMkLst>
          <pc:docMk/>
          <pc:sldMk cId="2876492208" sldId="1137"/>
        </pc:sldMkLst>
      </pc:sldChg>
      <pc:sldChg chg="del">
        <pc:chgData name="Sepehr Pakbaz" userId="535ad4df-e8c0-42d6-a768-cf3072308004" providerId="ADAL" clId="{3A38498E-E2FE-4C16-9C11-8F8F6E419632}" dt="2023-01-04T21:06:47.082" v="14537" actId="2696"/>
        <pc:sldMkLst>
          <pc:docMk/>
          <pc:sldMk cId="1888106057" sldId="1138"/>
        </pc:sldMkLst>
      </pc:sldChg>
      <pc:sldChg chg="del">
        <pc:chgData name="Sepehr Pakbaz" userId="535ad4df-e8c0-42d6-a768-cf3072308004" providerId="ADAL" clId="{3A38498E-E2FE-4C16-9C11-8F8F6E419632}" dt="2023-01-04T21:06:47.082" v="14537" actId="2696"/>
        <pc:sldMkLst>
          <pc:docMk/>
          <pc:sldMk cId="1168232025" sldId="1139"/>
        </pc:sldMkLst>
      </pc:sldChg>
      <pc:sldChg chg="del">
        <pc:chgData name="Sepehr Pakbaz" userId="535ad4df-e8c0-42d6-a768-cf3072308004" providerId="ADAL" clId="{3A38498E-E2FE-4C16-9C11-8F8F6E419632}" dt="2023-01-04T21:06:47.082" v="14537" actId="2696"/>
        <pc:sldMkLst>
          <pc:docMk/>
          <pc:sldMk cId="1062585299" sldId="1140"/>
        </pc:sldMkLst>
      </pc:sldChg>
      <pc:sldChg chg="del">
        <pc:chgData name="Sepehr Pakbaz" userId="535ad4df-e8c0-42d6-a768-cf3072308004" providerId="ADAL" clId="{3A38498E-E2FE-4C16-9C11-8F8F6E419632}" dt="2023-01-04T21:06:47.082" v="14537" actId="2696"/>
        <pc:sldMkLst>
          <pc:docMk/>
          <pc:sldMk cId="1901564627" sldId="1141"/>
        </pc:sldMkLst>
      </pc:sldChg>
      <pc:sldChg chg="del">
        <pc:chgData name="Sepehr Pakbaz" userId="535ad4df-e8c0-42d6-a768-cf3072308004" providerId="ADAL" clId="{3A38498E-E2FE-4C16-9C11-8F8F6E419632}" dt="2023-01-04T21:06:47.082" v="14537" actId="2696"/>
        <pc:sldMkLst>
          <pc:docMk/>
          <pc:sldMk cId="2758081335" sldId="1163"/>
        </pc:sldMkLst>
      </pc:sldChg>
      <pc:sldChg chg="del">
        <pc:chgData name="Sepehr Pakbaz" userId="535ad4df-e8c0-42d6-a768-cf3072308004" providerId="ADAL" clId="{3A38498E-E2FE-4C16-9C11-8F8F6E419632}" dt="2023-01-04T21:06:47.082" v="14537" actId="2696"/>
        <pc:sldMkLst>
          <pc:docMk/>
          <pc:sldMk cId="2799174188" sldId="1164"/>
        </pc:sldMkLst>
      </pc:sldChg>
      <pc:sldChg chg="del">
        <pc:chgData name="Sepehr Pakbaz" userId="535ad4df-e8c0-42d6-a768-cf3072308004" providerId="ADAL" clId="{3A38498E-E2FE-4C16-9C11-8F8F6E419632}" dt="2023-01-04T21:06:47.082" v="14537" actId="2696"/>
        <pc:sldMkLst>
          <pc:docMk/>
          <pc:sldMk cId="1671014872" sldId="1165"/>
        </pc:sldMkLst>
      </pc:sldChg>
      <pc:sldChg chg="del">
        <pc:chgData name="Sepehr Pakbaz" userId="535ad4df-e8c0-42d6-a768-cf3072308004" providerId="ADAL" clId="{3A38498E-E2FE-4C16-9C11-8F8F6E419632}" dt="2023-01-04T21:06:47.082" v="14537" actId="2696"/>
        <pc:sldMkLst>
          <pc:docMk/>
          <pc:sldMk cId="1467580911" sldId="1166"/>
        </pc:sldMkLst>
      </pc:sldChg>
      <pc:sldChg chg="del">
        <pc:chgData name="Sepehr Pakbaz" userId="535ad4df-e8c0-42d6-a768-cf3072308004" providerId="ADAL" clId="{3A38498E-E2FE-4C16-9C11-8F8F6E419632}" dt="2023-01-04T21:06:47.082" v="14537" actId="2696"/>
        <pc:sldMkLst>
          <pc:docMk/>
          <pc:sldMk cId="4035942969" sldId="1167"/>
        </pc:sldMkLst>
      </pc:sldChg>
      <pc:sldChg chg="del">
        <pc:chgData name="Sepehr Pakbaz" userId="535ad4df-e8c0-42d6-a768-cf3072308004" providerId="ADAL" clId="{3A38498E-E2FE-4C16-9C11-8F8F6E419632}" dt="2023-01-04T21:06:47.082" v="14537" actId="2696"/>
        <pc:sldMkLst>
          <pc:docMk/>
          <pc:sldMk cId="1282430590" sldId="1168"/>
        </pc:sldMkLst>
      </pc:sldChg>
      <pc:sldChg chg="del">
        <pc:chgData name="Sepehr Pakbaz" userId="535ad4df-e8c0-42d6-a768-cf3072308004" providerId="ADAL" clId="{3A38498E-E2FE-4C16-9C11-8F8F6E419632}" dt="2023-01-04T21:06:47.082" v="14537" actId="2696"/>
        <pc:sldMkLst>
          <pc:docMk/>
          <pc:sldMk cId="2090153509" sldId="1169"/>
        </pc:sldMkLst>
      </pc:sldChg>
      <pc:sldChg chg="del">
        <pc:chgData name="Sepehr Pakbaz" userId="535ad4df-e8c0-42d6-a768-cf3072308004" providerId="ADAL" clId="{3A38498E-E2FE-4C16-9C11-8F8F6E419632}" dt="2023-01-04T21:06:47.082" v="14537" actId="2696"/>
        <pc:sldMkLst>
          <pc:docMk/>
          <pc:sldMk cId="3701793577" sldId="1170"/>
        </pc:sldMkLst>
      </pc:sldChg>
      <pc:sldChg chg="del">
        <pc:chgData name="Sepehr Pakbaz" userId="535ad4df-e8c0-42d6-a768-cf3072308004" providerId="ADAL" clId="{3A38498E-E2FE-4C16-9C11-8F8F6E419632}" dt="2023-01-04T21:06:47.082" v="14537" actId="2696"/>
        <pc:sldMkLst>
          <pc:docMk/>
          <pc:sldMk cId="985494339" sldId="1172"/>
        </pc:sldMkLst>
      </pc:sldChg>
      <pc:sldChg chg="del">
        <pc:chgData name="Sepehr Pakbaz" userId="535ad4df-e8c0-42d6-a768-cf3072308004" providerId="ADAL" clId="{3A38498E-E2FE-4C16-9C11-8F8F6E419632}" dt="2023-01-04T21:06:47.082" v="14537" actId="2696"/>
        <pc:sldMkLst>
          <pc:docMk/>
          <pc:sldMk cId="172977676" sldId="1179"/>
        </pc:sldMkLst>
      </pc:sldChg>
      <pc:sldChg chg="del">
        <pc:chgData name="Sepehr Pakbaz" userId="535ad4df-e8c0-42d6-a768-cf3072308004" providerId="ADAL" clId="{3A38498E-E2FE-4C16-9C11-8F8F6E419632}" dt="2023-01-04T21:06:47.082" v="14537" actId="2696"/>
        <pc:sldMkLst>
          <pc:docMk/>
          <pc:sldMk cId="657407981" sldId="1227"/>
        </pc:sldMkLst>
      </pc:sldChg>
      <pc:sldChg chg="del">
        <pc:chgData name="Sepehr Pakbaz" userId="535ad4df-e8c0-42d6-a768-cf3072308004" providerId="ADAL" clId="{3A38498E-E2FE-4C16-9C11-8F8F6E419632}" dt="2023-01-04T21:06:47.082" v="14537" actId="2696"/>
        <pc:sldMkLst>
          <pc:docMk/>
          <pc:sldMk cId="1361760636" sldId="1228"/>
        </pc:sldMkLst>
      </pc:sldChg>
      <pc:sldChg chg="del">
        <pc:chgData name="Sepehr Pakbaz" userId="535ad4df-e8c0-42d6-a768-cf3072308004" providerId="ADAL" clId="{3A38498E-E2FE-4C16-9C11-8F8F6E419632}" dt="2023-01-04T21:06:47.082" v="14537" actId="2696"/>
        <pc:sldMkLst>
          <pc:docMk/>
          <pc:sldMk cId="902940749" sldId="1230"/>
        </pc:sldMkLst>
      </pc:sldChg>
      <pc:sldChg chg="del">
        <pc:chgData name="Sepehr Pakbaz" userId="535ad4df-e8c0-42d6-a768-cf3072308004" providerId="ADAL" clId="{3A38498E-E2FE-4C16-9C11-8F8F6E419632}" dt="2023-01-04T21:06:47.082" v="14537" actId="2696"/>
        <pc:sldMkLst>
          <pc:docMk/>
          <pc:sldMk cId="803818188" sldId="1231"/>
        </pc:sldMkLst>
      </pc:sldChg>
      <pc:sldChg chg="del">
        <pc:chgData name="Sepehr Pakbaz" userId="535ad4df-e8c0-42d6-a768-cf3072308004" providerId="ADAL" clId="{3A38498E-E2FE-4C16-9C11-8F8F6E419632}" dt="2023-01-04T21:06:47.082" v="14537" actId="2696"/>
        <pc:sldMkLst>
          <pc:docMk/>
          <pc:sldMk cId="3758270740" sldId="1232"/>
        </pc:sldMkLst>
      </pc:sldChg>
      <pc:sldChg chg="del">
        <pc:chgData name="Sepehr Pakbaz" userId="535ad4df-e8c0-42d6-a768-cf3072308004" providerId="ADAL" clId="{3A38498E-E2FE-4C16-9C11-8F8F6E419632}" dt="2023-01-04T21:06:47.082" v="14537" actId="2696"/>
        <pc:sldMkLst>
          <pc:docMk/>
          <pc:sldMk cId="4219355480" sldId="1253"/>
        </pc:sldMkLst>
      </pc:sldChg>
      <pc:sldChg chg="del">
        <pc:chgData name="Sepehr Pakbaz" userId="535ad4df-e8c0-42d6-a768-cf3072308004" providerId="ADAL" clId="{3A38498E-E2FE-4C16-9C11-8F8F6E419632}" dt="2023-01-04T21:06:47.082" v="14537" actId="2696"/>
        <pc:sldMkLst>
          <pc:docMk/>
          <pc:sldMk cId="954224062" sldId="1254"/>
        </pc:sldMkLst>
      </pc:sldChg>
      <pc:sldChg chg="del">
        <pc:chgData name="Sepehr Pakbaz" userId="535ad4df-e8c0-42d6-a768-cf3072308004" providerId="ADAL" clId="{3A38498E-E2FE-4C16-9C11-8F8F6E419632}" dt="2023-01-04T21:06:47.082" v="14537" actId="2696"/>
        <pc:sldMkLst>
          <pc:docMk/>
          <pc:sldMk cId="1924954995" sldId="1255"/>
        </pc:sldMkLst>
      </pc:sldChg>
      <pc:sldChg chg="del">
        <pc:chgData name="Sepehr Pakbaz" userId="535ad4df-e8c0-42d6-a768-cf3072308004" providerId="ADAL" clId="{3A38498E-E2FE-4C16-9C11-8F8F6E419632}" dt="2023-01-04T21:06:47.082" v="14537" actId="2696"/>
        <pc:sldMkLst>
          <pc:docMk/>
          <pc:sldMk cId="2761013042" sldId="1256"/>
        </pc:sldMkLst>
      </pc:sldChg>
      <pc:sldChg chg="del">
        <pc:chgData name="Sepehr Pakbaz" userId="535ad4df-e8c0-42d6-a768-cf3072308004" providerId="ADAL" clId="{3A38498E-E2FE-4C16-9C11-8F8F6E419632}" dt="2023-01-04T21:06:47.082" v="14537" actId="2696"/>
        <pc:sldMkLst>
          <pc:docMk/>
          <pc:sldMk cId="3582185571" sldId="1258"/>
        </pc:sldMkLst>
      </pc:sldChg>
      <pc:sldChg chg="del">
        <pc:chgData name="Sepehr Pakbaz" userId="535ad4df-e8c0-42d6-a768-cf3072308004" providerId="ADAL" clId="{3A38498E-E2FE-4C16-9C11-8F8F6E419632}" dt="2023-01-04T21:06:47.082" v="14537" actId="2696"/>
        <pc:sldMkLst>
          <pc:docMk/>
          <pc:sldMk cId="2154400777" sldId="1259"/>
        </pc:sldMkLst>
      </pc:sldChg>
      <pc:sldChg chg="del">
        <pc:chgData name="Sepehr Pakbaz" userId="535ad4df-e8c0-42d6-a768-cf3072308004" providerId="ADAL" clId="{3A38498E-E2FE-4C16-9C11-8F8F6E419632}" dt="2023-01-04T21:06:47.082" v="14537" actId="2696"/>
        <pc:sldMkLst>
          <pc:docMk/>
          <pc:sldMk cId="1156719666" sldId="1260"/>
        </pc:sldMkLst>
      </pc:sldChg>
      <pc:sldChg chg="del">
        <pc:chgData name="Sepehr Pakbaz" userId="535ad4df-e8c0-42d6-a768-cf3072308004" providerId="ADAL" clId="{3A38498E-E2FE-4C16-9C11-8F8F6E419632}" dt="2023-01-04T21:06:47.082" v="14537" actId="2696"/>
        <pc:sldMkLst>
          <pc:docMk/>
          <pc:sldMk cId="7358063" sldId="1261"/>
        </pc:sldMkLst>
      </pc:sldChg>
      <pc:sldChg chg="del">
        <pc:chgData name="Sepehr Pakbaz" userId="535ad4df-e8c0-42d6-a768-cf3072308004" providerId="ADAL" clId="{3A38498E-E2FE-4C16-9C11-8F8F6E419632}" dt="2023-01-04T21:06:47.082" v="14537" actId="2696"/>
        <pc:sldMkLst>
          <pc:docMk/>
          <pc:sldMk cId="2057282106" sldId="1262"/>
        </pc:sldMkLst>
      </pc:sldChg>
      <pc:sldChg chg="del">
        <pc:chgData name="Sepehr Pakbaz" userId="535ad4df-e8c0-42d6-a768-cf3072308004" providerId="ADAL" clId="{3A38498E-E2FE-4C16-9C11-8F8F6E419632}" dt="2023-01-04T21:06:47.082" v="14537" actId="2696"/>
        <pc:sldMkLst>
          <pc:docMk/>
          <pc:sldMk cId="2639674097" sldId="1263"/>
        </pc:sldMkLst>
      </pc:sldChg>
      <pc:sldChg chg="del">
        <pc:chgData name="Sepehr Pakbaz" userId="535ad4df-e8c0-42d6-a768-cf3072308004" providerId="ADAL" clId="{3A38498E-E2FE-4C16-9C11-8F8F6E419632}" dt="2023-01-04T21:06:47.082" v="14537" actId="2696"/>
        <pc:sldMkLst>
          <pc:docMk/>
          <pc:sldMk cId="3189688474" sldId="1264"/>
        </pc:sldMkLst>
      </pc:sldChg>
      <pc:sldChg chg="del">
        <pc:chgData name="Sepehr Pakbaz" userId="535ad4df-e8c0-42d6-a768-cf3072308004" providerId="ADAL" clId="{3A38498E-E2FE-4C16-9C11-8F8F6E419632}" dt="2023-01-04T21:06:47.082" v="14537" actId="2696"/>
        <pc:sldMkLst>
          <pc:docMk/>
          <pc:sldMk cId="253264032" sldId="1265"/>
        </pc:sldMkLst>
      </pc:sldChg>
      <pc:sldChg chg="del">
        <pc:chgData name="Sepehr Pakbaz" userId="535ad4df-e8c0-42d6-a768-cf3072308004" providerId="ADAL" clId="{3A38498E-E2FE-4C16-9C11-8F8F6E419632}" dt="2023-01-04T21:06:47.082" v="14537" actId="2696"/>
        <pc:sldMkLst>
          <pc:docMk/>
          <pc:sldMk cId="2455295563" sldId="1266"/>
        </pc:sldMkLst>
      </pc:sldChg>
      <pc:sldChg chg="del">
        <pc:chgData name="Sepehr Pakbaz" userId="535ad4df-e8c0-42d6-a768-cf3072308004" providerId="ADAL" clId="{3A38498E-E2FE-4C16-9C11-8F8F6E419632}" dt="2023-01-04T21:06:47.082" v="14537" actId="2696"/>
        <pc:sldMkLst>
          <pc:docMk/>
          <pc:sldMk cId="1428072478" sldId="1267"/>
        </pc:sldMkLst>
      </pc:sldChg>
      <pc:sldChg chg="del">
        <pc:chgData name="Sepehr Pakbaz" userId="535ad4df-e8c0-42d6-a768-cf3072308004" providerId="ADAL" clId="{3A38498E-E2FE-4C16-9C11-8F8F6E419632}" dt="2023-01-04T21:06:47.082" v="14537" actId="2696"/>
        <pc:sldMkLst>
          <pc:docMk/>
          <pc:sldMk cId="1579257632" sldId="1268"/>
        </pc:sldMkLst>
      </pc:sldChg>
      <pc:sldChg chg="del">
        <pc:chgData name="Sepehr Pakbaz" userId="535ad4df-e8c0-42d6-a768-cf3072308004" providerId="ADAL" clId="{3A38498E-E2FE-4C16-9C11-8F8F6E419632}" dt="2023-01-04T21:06:47.082" v="14537" actId="2696"/>
        <pc:sldMkLst>
          <pc:docMk/>
          <pc:sldMk cId="1533479492" sldId="1269"/>
        </pc:sldMkLst>
      </pc:sldChg>
      <pc:sldChg chg="del">
        <pc:chgData name="Sepehr Pakbaz" userId="535ad4df-e8c0-42d6-a768-cf3072308004" providerId="ADAL" clId="{3A38498E-E2FE-4C16-9C11-8F8F6E419632}" dt="2023-01-04T21:06:47.082" v="14537" actId="2696"/>
        <pc:sldMkLst>
          <pc:docMk/>
          <pc:sldMk cId="3915073218" sldId="1270"/>
        </pc:sldMkLst>
      </pc:sldChg>
      <pc:sldChg chg="del">
        <pc:chgData name="Sepehr Pakbaz" userId="535ad4df-e8c0-42d6-a768-cf3072308004" providerId="ADAL" clId="{3A38498E-E2FE-4C16-9C11-8F8F6E419632}" dt="2023-01-04T21:06:47.082" v="14537" actId="2696"/>
        <pc:sldMkLst>
          <pc:docMk/>
          <pc:sldMk cId="69034440" sldId="1271"/>
        </pc:sldMkLst>
      </pc:sldChg>
      <pc:sldChg chg="del">
        <pc:chgData name="Sepehr Pakbaz" userId="535ad4df-e8c0-42d6-a768-cf3072308004" providerId="ADAL" clId="{3A38498E-E2FE-4C16-9C11-8F8F6E419632}" dt="2023-01-04T21:06:47.082" v="14537" actId="2696"/>
        <pc:sldMkLst>
          <pc:docMk/>
          <pc:sldMk cId="2905496805" sldId="1272"/>
        </pc:sldMkLst>
      </pc:sldChg>
      <pc:sldChg chg="del">
        <pc:chgData name="Sepehr Pakbaz" userId="535ad4df-e8c0-42d6-a768-cf3072308004" providerId="ADAL" clId="{3A38498E-E2FE-4C16-9C11-8F8F6E419632}" dt="2023-01-04T21:06:47.082" v="14537" actId="2696"/>
        <pc:sldMkLst>
          <pc:docMk/>
          <pc:sldMk cId="1790092775" sldId="1273"/>
        </pc:sldMkLst>
      </pc:sldChg>
      <pc:sldChg chg="del">
        <pc:chgData name="Sepehr Pakbaz" userId="535ad4df-e8c0-42d6-a768-cf3072308004" providerId="ADAL" clId="{3A38498E-E2FE-4C16-9C11-8F8F6E419632}" dt="2023-01-04T21:06:47.082" v="14537" actId="2696"/>
        <pc:sldMkLst>
          <pc:docMk/>
          <pc:sldMk cId="1218751116" sldId="1274"/>
        </pc:sldMkLst>
      </pc:sldChg>
      <pc:sldChg chg="del">
        <pc:chgData name="Sepehr Pakbaz" userId="535ad4df-e8c0-42d6-a768-cf3072308004" providerId="ADAL" clId="{3A38498E-E2FE-4C16-9C11-8F8F6E419632}" dt="2023-01-04T21:06:47.082" v="14537" actId="2696"/>
        <pc:sldMkLst>
          <pc:docMk/>
          <pc:sldMk cId="4145722997" sldId="1275"/>
        </pc:sldMkLst>
      </pc:sldChg>
      <pc:sldChg chg="del">
        <pc:chgData name="Sepehr Pakbaz" userId="535ad4df-e8c0-42d6-a768-cf3072308004" providerId="ADAL" clId="{3A38498E-E2FE-4C16-9C11-8F8F6E419632}" dt="2023-01-04T21:06:47.082" v="14537" actId="2696"/>
        <pc:sldMkLst>
          <pc:docMk/>
          <pc:sldMk cId="2622355384" sldId="1276"/>
        </pc:sldMkLst>
      </pc:sldChg>
      <pc:sldChg chg="del">
        <pc:chgData name="Sepehr Pakbaz" userId="535ad4df-e8c0-42d6-a768-cf3072308004" providerId="ADAL" clId="{3A38498E-E2FE-4C16-9C11-8F8F6E419632}" dt="2023-01-04T21:06:47.082" v="14537" actId="2696"/>
        <pc:sldMkLst>
          <pc:docMk/>
          <pc:sldMk cId="2434048981" sldId="1277"/>
        </pc:sldMkLst>
      </pc:sldChg>
      <pc:sldChg chg="del">
        <pc:chgData name="Sepehr Pakbaz" userId="535ad4df-e8c0-42d6-a768-cf3072308004" providerId="ADAL" clId="{3A38498E-E2FE-4C16-9C11-8F8F6E419632}" dt="2023-01-04T21:06:47.082" v="14537" actId="2696"/>
        <pc:sldMkLst>
          <pc:docMk/>
          <pc:sldMk cId="4097794352" sldId="1278"/>
        </pc:sldMkLst>
      </pc:sldChg>
      <pc:sldChg chg="del">
        <pc:chgData name="Sepehr Pakbaz" userId="535ad4df-e8c0-42d6-a768-cf3072308004" providerId="ADAL" clId="{3A38498E-E2FE-4C16-9C11-8F8F6E419632}" dt="2023-01-04T21:06:47.082" v="14537" actId="2696"/>
        <pc:sldMkLst>
          <pc:docMk/>
          <pc:sldMk cId="835934868" sldId="1279"/>
        </pc:sldMkLst>
      </pc:sldChg>
      <pc:sldChg chg="del">
        <pc:chgData name="Sepehr Pakbaz" userId="535ad4df-e8c0-42d6-a768-cf3072308004" providerId="ADAL" clId="{3A38498E-E2FE-4C16-9C11-8F8F6E419632}" dt="2023-01-04T21:06:47.082" v="14537" actId="2696"/>
        <pc:sldMkLst>
          <pc:docMk/>
          <pc:sldMk cId="2829622555" sldId="1280"/>
        </pc:sldMkLst>
      </pc:sldChg>
      <pc:sldChg chg="del">
        <pc:chgData name="Sepehr Pakbaz" userId="535ad4df-e8c0-42d6-a768-cf3072308004" providerId="ADAL" clId="{3A38498E-E2FE-4C16-9C11-8F8F6E419632}" dt="2023-01-04T21:06:47.082" v="14537" actId="2696"/>
        <pc:sldMkLst>
          <pc:docMk/>
          <pc:sldMk cId="2088690754" sldId="1281"/>
        </pc:sldMkLst>
      </pc:sldChg>
      <pc:sldChg chg="del">
        <pc:chgData name="Sepehr Pakbaz" userId="535ad4df-e8c0-42d6-a768-cf3072308004" providerId="ADAL" clId="{3A38498E-E2FE-4C16-9C11-8F8F6E419632}" dt="2023-01-04T21:06:47.082" v="14537" actId="2696"/>
        <pc:sldMkLst>
          <pc:docMk/>
          <pc:sldMk cId="2798262968" sldId="1282"/>
        </pc:sldMkLst>
      </pc:sldChg>
      <pc:sldChg chg="del">
        <pc:chgData name="Sepehr Pakbaz" userId="535ad4df-e8c0-42d6-a768-cf3072308004" providerId="ADAL" clId="{3A38498E-E2FE-4C16-9C11-8F8F6E419632}" dt="2023-01-04T21:06:47.082" v="14537" actId="2696"/>
        <pc:sldMkLst>
          <pc:docMk/>
          <pc:sldMk cId="935926558" sldId="1283"/>
        </pc:sldMkLst>
      </pc:sldChg>
      <pc:sldChg chg="del">
        <pc:chgData name="Sepehr Pakbaz" userId="535ad4df-e8c0-42d6-a768-cf3072308004" providerId="ADAL" clId="{3A38498E-E2FE-4C16-9C11-8F8F6E419632}" dt="2023-01-04T21:06:47.082" v="14537" actId="2696"/>
        <pc:sldMkLst>
          <pc:docMk/>
          <pc:sldMk cId="2383929752" sldId="1284"/>
        </pc:sldMkLst>
      </pc:sldChg>
      <pc:sldChg chg="del">
        <pc:chgData name="Sepehr Pakbaz" userId="535ad4df-e8c0-42d6-a768-cf3072308004" providerId="ADAL" clId="{3A38498E-E2FE-4C16-9C11-8F8F6E419632}" dt="2022-12-23T23:42:48.661" v="669" actId="47"/>
        <pc:sldMkLst>
          <pc:docMk/>
          <pc:sldMk cId="464366059" sldId="1285"/>
        </pc:sldMkLst>
      </pc:sldChg>
      <pc:sldChg chg="del">
        <pc:chgData name="Sepehr Pakbaz" userId="535ad4df-e8c0-42d6-a768-cf3072308004" providerId="ADAL" clId="{3A38498E-E2FE-4C16-9C11-8F8F6E419632}" dt="2022-12-24T03:32:37.822" v="2143" actId="47"/>
        <pc:sldMkLst>
          <pc:docMk/>
          <pc:sldMk cId="1735896616" sldId="1286"/>
        </pc:sldMkLst>
      </pc:sldChg>
      <pc:sldChg chg="del">
        <pc:chgData name="Sepehr Pakbaz" userId="535ad4df-e8c0-42d6-a768-cf3072308004" providerId="ADAL" clId="{3A38498E-E2FE-4C16-9C11-8F8F6E419632}" dt="2022-12-24T03:32:37.822" v="2143" actId="47"/>
        <pc:sldMkLst>
          <pc:docMk/>
          <pc:sldMk cId="4004372373" sldId="1287"/>
        </pc:sldMkLst>
      </pc:sldChg>
      <pc:sldChg chg="del">
        <pc:chgData name="Sepehr Pakbaz" userId="535ad4df-e8c0-42d6-a768-cf3072308004" providerId="ADAL" clId="{3A38498E-E2FE-4C16-9C11-8F8F6E419632}" dt="2022-12-24T03:43:41.670" v="2309" actId="47"/>
        <pc:sldMkLst>
          <pc:docMk/>
          <pc:sldMk cId="4284350756" sldId="1288"/>
        </pc:sldMkLst>
      </pc:sldChg>
      <pc:sldChg chg="del">
        <pc:chgData name="Sepehr Pakbaz" userId="535ad4df-e8c0-42d6-a768-cf3072308004" providerId="ADAL" clId="{3A38498E-E2FE-4C16-9C11-8F8F6E419632}" dt="2022-12-24T03:43:41.670" v="2309" actId="47"/>
        <pc:sldMkLst>
          <pc:docMk/>
          <pc:sldMk cId="200524619" sldId="1289"/>
        </pc:sldMkLst>
      </pc:sldChg>
      <pc:sldChg chg="del">
        <pc:chgData name="Sepehr Pakbaz" userId="535ad4df-e8c0-42d6-a768-cf3072308004" providerId="ADAL" clId="{3A38498E-E2FE-4C16-9C11-8F8F6E419632}" dt="2022-12-24T03:43:41.670" v="2309" actId="47"/>
        <pc:sldMkLst>
          <pc:docMk/>
          <pc:sldMk cId="2466469599" sldId="1290"/>
        </pc:sldMkLst>
      </pc:sldChg>
      <pc:sldChg chg="del">
        <pc:chgData name="Sepehr Pakbaz" userId="535ad4df-e8c0-42d6-a768-cf3072308004" providerId="ADAL" clId="{3A38498E-E2FE-4C16-9C11-8F8F6E419632}" dt="2022-12-24T03:43:41.670" v="2309" actId="47"/>
        <pc:sldMkLst>
          <pc:docMk/>
          <pc:sldMk cId="1509335773" sldId="1291"/>
        </pc:sldMkLst>
      </pc:sldChg>
      <pc:sldChg chg="del">
        <pc:chgData name="Sepehr Pakbaz" userId="535ad4df-e8c0-42d6-a768-cf3072308004" providerId="ADAL" clId="{3A38498E-E2FE-4C16-9C11-8F8F6E419632}" dt="2022-12-24T03:43:41.670" v="2309" actId="47"/>
        <pc:sldMkLst>
          <pc:docMk/>
          <pc:sldMk cId="1869820594" sldId="1292"/>
        </pc:sldMkLst>
      </pc:sldChg>
      <pc:sldChg chg="del">
        <pc:chgData name="Sepehr Pakbaz" userId="535ad4df-e8c0-42d6-a768-cf3072308004" providerId="ADAL" clId="{3A38498E-E2FE-4C16-9C11-8F8F6E419632}" dt="2023-01-04T21:05:22.267" v="14535" actId="18676"/>
        <pc:sldMkLst>
          <pc:docMk/>
          <pc:sldMk cId="1498052918" sldId="1300"/>
        </pc:sldMkLst>
      </pc:sldChg>
      <pc:sldChg chg="del">
        <pc:chgData name="Sepehr Pakbaz" userId="535ad4df-e8c0-42d6-a768-cf3072308004" providerId="ADAL" clId="{3A38498E-E2FE-4C16-9C11-8F8F6E419632}" dt="2023-01-04T21:05:22.267" v="14535" actId="18676"/>
        <pc:sldMkLst>
          <pc:docMk/>
          <pc:sldMk cId="4088125819" sldId="1301"/>
        </pc:sldMkLst>
      </pc:sldChg>
      <pc:sldChg chg="del">
        <pc:chgData name="Sepehr Pakbaz" userId="535ad4df-e8c0-42d6-a768-cf3072308004" providerId="ADAL" clId="{3A38498E-E2FE-4C16-9C11-8F8F6E419632}" dt="2023-01-04T21:05:22.267" v="14535" actId="18676"/>
        <pc:sldMkLst>
          <pc:docMk/>
          <pc:sldMk cId="4229609179" sldId="1302"/>
        </pc:sldMkLst>
      </pc:sldChg>
      <pc:sldChg chg="del">
        <pc:chgData name="Sepehr Pakbaz" userId="535ad4df-e8c0-42d6-a768-cf3072308004" providerId="ADAL" clId="{3A38498E-E2FE-4C16-9C11-8F8F6E419632}" dt="2023-01-04T21:05:22.267" v="14535" actId="18676"/>
        <pc:sldMkLst>
          <pc:docMk/>
          <pc:sldMk cId="3041264374" sldId="1303"/>
        </pc:sldMkLst>
      </pc:sldChg>
      <pc:sldChg chg="del">
        <pc:chgData name="Sepehr Pakbaz" userId="535ad4df-e8c0-42d6-a768-cf3072308004" providerId="ADAL" clId="{3A38498E-E2FE-4C16-9C11-8F8F6E419632}" dt="2023-01-04T21:05:22.267" v="14535" actId="18676"/>
        <pc:sldMkLst>
          <pc:docMk/>
          <pc:sldMk cId="2274044688" sldId="1304"/>
        </pc:sldMkLst>
      </pc:sldChg>
      <pc:sldChg chg="del">
        <pc:chgData name="Sepehr Pakbaz" userId="535ad4df-e8c0-42d6-a768-cf3072308004" providerId="ADAL" clId="{3A38498E-E2FE-4C16-9C11-8F8F6E419632}" dt="2023-01-04T21:05:22.267" v="14535" actId="18676"/>
        <pc:sldMkLst>
          <pc:docMk/>
          <pc:sldMk cId="45729116" sldId="1306"/>
        </pc:sldMkLst>
      </pc:sldChg>
      <pc:sldChg chg="del">
        <pc:chgData name="Sepehr Pakbaz" userId="535ad4df-e8c0-42d6-a768-cf3072308004" providerId="ADAL" clId="{3A38498E-E2FE-4C16-9C11-8F8F6E419632}" dt="2023-01-04T21:05:22.267" v="14535" actId="18676"/>
        <pc:sldMkLst>
          <pc:docMk/>
          <pc:sldMk cId="3881187621" sldId="1307"/>
        </pc:sldMkLst>
      </pc:sldChg>
      <pc:sldChg chg="del">
        <pc:chgData name="Sepehr Pakbaz" userId="535ad4df-e8c0-42d6-a768-cf3072308004" providerId="ADAL" clId="{3A38498E-E2FE-4C16-9C11-8F8F6E419632}" dt="2023-01-04T21:05:22.267" v="14535" actId="18676"/>
        <pc:sldMkLst>
          <pc:docMk/>
          <pc:sldMk cId="3331692171" sldId="1308"/>
        </pc:sldMkLst>
      </pc:sldChg>
      <pc:sldChg chg="del">
        <pc:chgData name="Sepehr Pakbaz" userId="535ad4df-e8c0-42d6-a768-cf3072308004" providerId="ADAL" clId="{3A38498E-E2FE-4C16-9C11-8F8F6E419632}" dt="2023-01-04T21:05:22.267" v="14535" actId="18676"/>
        <pc:sldMkLst>
          <pc:docMk/>
          <pc:sldMk cId="2659960971" sldId="1309"/>
        </pc:sldMkLst>
      </pc:sldChg>
      <pc:sldChg chg="del">
        <pc:chgData name="Sepehr Pakbaz" userId="535ad4df-e8c0-42d6-a768-cf3072308004" providerId="ADAL" clId="{3A38498E-E2FE-4C16-9C11-8F8F6E419632}" dt="2023-01-04T21:05:22.267" v="14535" actId="18676"/>
        <pc:sldMkLst>
          <pc:docMk/>
          <pc:sldMk cId="161912080" sldId="1310"/>
        </pc:sldMkLst>
      </pc:sldChg>
      <pc:sldChg chg="modSp add del mod ord modAnim">
        <pc:chgData name="Sepehr Pakbaz" userId="535ad4df-e8c0-42d6-a768-cf3072308004" providerId="ADAL" clId="{3A38498E-E2FE-4C16-9C11-8F8F6E419632}" dt="2023-01-03T02:14:34.135" v="10803" actId="2696"/>
        <pc:sldMkLst>
          <pc:docMk/>
          <pc:sldMk cId="675662425" sldId="1315"/>
        </pc:sldMkLst>
        <pc:spChg chg="mod">
          <ac:chgData name="Sepehr Pakbaz" userId="535ad4df-e8c0-42d6-a768-cf3072308004" providerId="ADAL" clId="{3A38498E-E2FE-4C16-9C11-8F8F6E419632}" dt="2023-01-02T23:42:45.967" v="10352" actId="20577"/>
          <ac:spMkLst>
            <pc:docMk/>
            <pc:sldMk cId="675662425" sldId="1315"/>
            <ac:spMk id="2" creationId="{00000000-0000-0000-0000-000000000000}"/>
          </ac:spMkLst>
        </pc:spChg>
        <pc:spChg chg="mod">
          <ac:chgData name="Sepehr Pakbaz" userId="535ad4df-e8c0-42d6-a768-cf3072308004" providerId="ADAL" clId="{3A38498E-E2FE-4C16-9C11-8F8F6E419632}" dt="2023-01-03T02:09:07.979" v="10702" actId="20577"/>
          <ac:spMkLst>
            <pc:docMk/>
            <pc:sldMk cId="675662425" sldId="1315"/>
            <ac:spMk id="39" creationId="{9770608B-869B-47E6-A902-9DAF5BA44CD7}"/>
          </ac:spMkLst>
        </pc:spChg>
      </pc:sldChg>
      <pc:sldChg chg="del">
        <pc:chgData name="Sepehr Pakbaz" userId="535ad4df-e8c0-42d6-a768-cf3072308004" providerId="ADAL" clId="{3A38498E-E2FE-4C16-9C11-8F8F6E419632}" dt="2023-01-02T22:50:00.527" v="10078" actId="2696"/>
        <pc:sldMkLst>
          <pc:docMk/>
          <pc:sldMk cId="1140897661" sldId="1315"/>
        </pc:sldMkLst>
      </pc:sldChg>
      <pc:sldChg chg="del">
        <pc:chgData name="Sepehr Pakbaz" userId="535ad4df-e8c0-42d6-a768-cf3072308004" providerId="ADAL" clId="{3A38498E-E2FE-4C16-9C11-8F8F6E419632}" dt="2023-01-02T22:50:00.527" v="10078" actId="2696"/>
        <pc:sldMkLst>
          <pc:docMk/>
          <pc:sldMk cId="1823111636" sldId="1316"/>
        </pc:sldMkLst>
      </pc:sldChg>
      <pc:sldChg chg="add del">
        <pc:chgData name="Sepehr Pakbaz" userId="535ad4df-e8c0-42d6-a768-cf3072308004" providerId="ADAL" clId="{3A38498E-E2FE-4C16-9C11-8F8F6E419632}" dt="2023-01-03T01:50:47.829" v="10585" actId="2696"/>
        <pc:sldMkLst>
          <pc:docMk/>
          <pc:sldMk cId="3971808901" sldId="1316"/>
        </pc:sldMkLst>
      </pc:sldChg>
      <pc:sldChg chg="del">
        <pc:chgData name="Sepehr Pakbaz" userId="535ad4df-e8c0-42d6-a768-cf3072308004" providerId="ADAL" clId="{3A38498E-E2FE-4C16-9C11-8F8F6E419632}" dt="2023-01-04T21:05:22.267" v="14535" actId="18676"/>
        <pc:sldMkLst>
          <pc:docMk/>
          <pc:sldMk cId="1799263352" sldId="1317"/>
        </pc:sldMkLst>
      </pc:sldChg>
      <pc:sldChg chg="add del ord">
        <pc:chgData name="Sepehr Pakbaz" userId="535ad4df-e8c0-42d6-a768-cf3072308004" providerId="ADAL" clId="{3A38498E-E2FE-4C16-9C11-8F8F6E419632}" dt="2023-01-04T22:47:56.357" v="15075" actId="2696"/>
        <pc:sldMkLst>
          <pc:docMk/>
          <pc:sldMk cId="647857915" sldId="1318"/>
        </pc:sldMkLst>
      </pc:sldChg>
      <pc:sldChg chg="del">
        <pc:chgData name="Sepehr Pakbaz" userId="535ad4df-e8c0-42d6-a768-cf3072308004" providerId="ADAL" clId="{3A38498E-E2FE-4C16-9C11-8F8F6E419632}" dt="2023-01-04T21:05:39.306" v="14536" actId="18676"/>
        <pc:sldMkLst>
          <pc:docMk/>
          <pc:sldMk cId="2423783384" sldId="1319"/>
        </pc:sldMkLst>
      </pc:sldChg>
      <pc:sldChg chg="del">
        <pc:chgData name="Sepehr Pakbaz" userId="535ad4df-e8c0-42d6-a768-cf3072308004" providerId="ADAL" clId="{3A38498E-E2FE-4C16-9C11-8F8F6E419632}" dt="2023-01-04T21:05:22.267" v="14535" actId="18676"/>
        <pc:sldMkLst>
          <pc:docMk/>
          <pc:sldMk cId="3842643769" sldId="1320"/>
        </pc:sldMkLst>
      </pc:sldChg>
      <pc:sldChg chg="del">
        <pc:chgData name="Sepehr Pakbaz" userId="535ad4df-e8c0-42d6-a768-cf3072308004" providerId="ADAL" clId="{3A38498E-E2FE-4C16-9C11-8F8F6E419632}" dt="2023-01-04T21:05:22.267" v="14535" actId="18676"/>
        <pc:sldMkLst>
          <pc:docMk/>
          <pc:sldMk cId="1526366047" sldId="1321"/>
        </pc:sldMkLst>
      </pc:sldChg>
      <pc:sldChg chg="del">
        <pc:chgData name="Sepehr Pakbaz" userId="535ad4df-e8c0-42d6-a768-cf3072308004" providerId="ADAL" clId="{3A38498E-E2FE-4C16-9C11-8F8F6E419632}" dt="2023-01-04T21:05:22.267" v="14535" actId="18676"/>
        <pc:sldMkLst>
          <pc:docMk/>
          <pc:sldMk cId="2446922333" sldId="1322"/>
        </pc:sldMkLst>
      </pc:sldChg>
      <pc:sldChg chg="del">
        <pc:chgData name="Sepehr Pakbaz" userId="535ad4df-e8c0-42d6-a768-cf3072308004" providerId="ADAL" clId="{3A38498E-E2FE-4C16-9C11-8F8F6E419632}" dt="2023-01-04T21:05:22.267" v="14535" actId="18676"/>
        <pc:sldMkLst>
          <pc:docMk/>
          <pc:sldMk cId="3227271888" sldId="1323"/>
        </pc:sldMkLst>
      </pc:sldChg>
      <pc:sldChg chg="add del ord">
        <pc:chgData name="Sepehr Pakbaz" userId="535ad4df-e8c0-42d6-a768-cf3072308004" providerId="ADAL" clId="{3A38498E-E2FE-4C16-9C11-8F8F6E419632}" dt="2023-01-04T23:00:25.229" v="15582" actId="2696"/>
        <pc:sldMkLst>
          <pc:docMk/>
          <pc:sldMk cId="943831043" sldId="1324"/>
        </pc:sldMkLst>
      </pc:sldChg>
      <pc:sldChg chg="del">
        <pc:chgData name="Sepehr Pakbaz" userId="535ad4df-e8c0-42d6-a768-cf3072308004" providerId="ADAL" clId="{3A38498E-E2FE-4C16-9C11-8F8F6E419632}" dt="2023-01-04T21:05:39.306" v="14536" actId="18676"/>
        <pc:sldMkLst>
          <pc:docMk/>
          <pc:sldMk cId="3835576358" sldId="1325"/>
        </pc:sldMkLst>
      </pc:sldChg>
      <pc:sldChg chg="add del modTransition setBg">
        <pc:chgData name="Sepehr Pakbaz" userId="535ad4df-e8c0-42d6-a768-cf3072308004" providerId="ADAL" clId="{3A38498E-E2FE-4C16-9C11-8F8F6E419632}" dt="2023-01-04T20:45:24.678" v="14478" actId="2696"/>
        <pc:sldMkLst>
          <pc:docMk/>
          <pc:sldMk cId="3644946548" sldId="2147469844"/>
        </pc:sldMkLst>
      </pc:sldChg>
      <pc:sldChg chg="add del">
        <pc:chgData name="Sepehr Pakbaz" userId="535ad4df-e8c0-42d6-a768-cf3072308004" providerId="ADAL" clId="{3A38498E-E2FE-4C16-9C11-8F8F6E419632}" dt="2023-01-04T20:45:24.678" v="14478" actId="2696"/>
        <pc:sldMkLst>
          <pc:docMk/>
          <pc:sldMk cId="3648638493" sldId="2147469845"/>
        </pc:sldMkLst>
      </pc:sldChg>
      <pc:sldChg chg="addSp delSp modSp new del mod">
        <pc:chgData name="Sepehr Pakbaz" userId="535ad4df-e8c0-42d6-a768-cf3072308004" providerId="ADAL" clId="{3A38498E-E2FE-4C16-9C11-8F8F6E419632}" dt="2023-01-04T20:45:24.678" v="14478" actId="2696"/>
        <pc:sldMkLst>
          <pc:docMk/>
          <pc:sldMk cId="3668454851" sldId="2147469846"/>
        </pc:sldMkLst>
        <pc:spChg chg="mod">
          <ac:chgData name="Sepehr Pakbaz" userId="535ad4df-e8c0-42d6-a768-cf3072308004" providerId="ADAL" clId="{3A38498E-E2FE-4C16-9C11-8F8F6E419632}" dt="2022-12-23T23:47:25.149" v="725" actId="20577"/>
          <ac:spMkLst>
            <pc:docMk/>
            <pc:sldMk cId="3668454851" sldId="2147469846"/>
            <ac:spMk id="2" creationId="{1AB2F228-9DA1-62B8-1527-F05E68C9A042}"/>
          </ac:spMkLst>
        </pc:spChg>
        <pc:spChg chg="mod">
          <ac:chgData name="Sepehr Pakbaz" userId="535ad4df-e8c0-42d6-a768-cf3072308004" providerId="ADAL" clId="{3A38498E-E2FE-4C16-9C11-8F8F6E419632}" dt="2022-12-23T23:46:01.070" v="680" actId="5793"/>
          <ac:spMkLst>
            <pc:docMk/>
            <pc:sldMk cId="3668454851" sldId="2147469846"/>
            <ac:spMk id="3" creationId="{F5C579C3-32EF-7597-0E17-39108B035A70}"/>
          </ac:spMkLst>
        </pc:spChg>
        <pc:spChg chg="add del mod">
          <ac:chgData name="Sepehr Pakbaz" userId="535ad4df-e8c0-42d6-a768-cf3072308004" providerId="ADAL" clId="{3A38498E-E2FE-4C16-9C11-8F8F6E419632}" dt="2022-12-23T23:46:44.322" v="690" actId="478"/>
          <ac:spMkLst>
            <pc:docMk/>
            <pc:sldMk cId="3668454851" sldId="2147469846"/>
            <ac:spMk id="5" creationId="{0E661BFA-C000-17ED-869B-1117E72546DD}"/>
          </ac:spMkLst>
        </pc:spChg>
        <pc:spChg chg="add del mod">
          <ac:chgData name="Sepehr Pakbaz" userId="535ad4df-e8c0-42d6-a768-cf3072308004" providerId="ADAL" clId="{3A38498E-E2FE-4C16-9C11-8F8F6E419632}" dt="2022-12-23T23:46:37.337" v="686" actId="478"/>
          <ac:spMkLst>
            <pc:docMk/>
            <pc:sldMk cId="3668454851" sldId="2147469846"/>
            <ac:spMk id="6" creationId="{34D55E8B-62E2-6281-CCA0-1340D62AADC6}"/>
          </ac:spMkLst>
        </pc:spChg>
        <pc:spChg chg="add del mod">
          <ac:chgData name="Sepehr Pakbaz" userId="535ad4df-e8c0-42d6-a768-cf3072308004" providerId="ADAL" clId="{3A38498E-E2FE-4C16-9C11-8F8F6E419632}" dt="2022-12-23T23:46:38.608" v="688" actId="478"/>
          <ac:spMkLst>
            <pc:docMk/>
            <pc:sldMk cId="3668454851" sldId="2147469846"/>
            <ac:spMk id="7" creationId="{001620E3-253F-6B3F-E90C-EC8DC15054E6}"/>
          </ac:spMkLst>
        </pc:spChg>
        <pc:spChg chg="add del mod">
          <ac:chgData name="Sepehr Pakbaz" userId="535ad4df-e8c0-42d6-a768-cf3072308004" providerId="ADAL" clId="{3A38498E-E2FE-4C16-9C11-8F8F6E419632}" dt="2022-12-23T23:46:40.628" v="689" actId="478"/>
          <ac:spMkLst>
            <pc:docMk/>
            <pc:sldMk cId="3668454851" sldId="2147469846"/>
            <ac:spMk id="8" creationId="{69C28117-C900-537B-8419-E3F95B1C2763}"/>
          </ac:spMkLst>
        </pc:spChg>
        <pc:spChg chg="add del mod">
          <ac:chgData name="Sepehr Pakbaz" userId="535ad4df-e8c0-42d6-a768-cf3072308004" providerId="ADAL" clId="{3A38498E-E2FE-4C16-9C11-8F8F6E419632}" dt="2022-12-23T23:46:34.714" v="685" actId="478"/>
          <ac:spMkLst>
            <pc:docMk/>
            <pc:sldMk cId="3668454851" sldId="2147469846"/>
            <ac:spMk id="10" creationId="{E515806E-2336-B1C4-1EFB-BB210D6DE754}"/>
          </ac:spMkLst>
        </pc:spChg>
        <pc:spChg chg="add del mod">
          <ac:chgData name="Sepehr Pakbaz" userId="535ad4df-e8c0-42d6-a768-cf3072308004" providerId="ADAL" clId="{3A38498E-E2FE-4C16-9C11-8F8F6E419632}" dt="2022-12-23T23:46:34.714" v="685" actId="478"/>
          <ac:spMkLst>
            <pc:docMk/>
            <pc:sldMk cId="3668454851" sldId="2147469846"/>
            <ac:spMk id="11" creationId="{DB99C42C-2C1C-30E9-9976-0E07FA35263D}"/>
          </ac:spMkLst>
        </pc:spChg>
        <pc:spChg chg="add del mod">
          <ac:chgData name="Sepehr Pakbaz" userId="535ad4df-e8c0-42d6-a768-cf3072308004" providerId="ADAL" clId="{3A38498E-E2FE-4C16-9C11-8F8F6E419632}" dt="2022-12-23T23:46:34.714" v="685" actId="478"/>
          <ac:spMkLst>
            <pc:docMk/>
            <pc:sldMk cId="3668454851" sldId="2147469846"/>
            <ac:spMk id="12" creationId="{79EFF061-B07D-6B78-B10C-8943340B6C80}"/>
          </ac:spMkLst>
        </pc:spChg>
        <pc:spChg chg="add del mod">
          <ac:chgData name="Sepehr Pakbaz" userId="535ad4df-e8c0-42d6-a768-cf3072308004" providerId="ADAL" clId="{3A38498E-E2FE-4C16-9C11-8F8F6E419632}" dt="2022-12-23T23:46:34.714" v="685" actId="478"/>
          <ac:spMkLst>
            <pc:docMk/>
            <pc:sldMk cId="3668454851" sldId="2147469846"/>
            <ac:spMk id="13" creationId="{9C6369FB-A0BC-0694-22D4-C0E8FB67E24F}"/>
          </ac:spMkLst>
        </pc:spChg>
        <pc:spChg chg="add mod">
          <ac:chgData name="Sepehr Pakbaz" userId="535ad4df-e8c0-42d6-a768-cf3072308004" providerId="ADAL" clId="{3A38498E-E2FE-4C16-9C11-8F8F6E419632}" dt="2022-12-24T01:45:27.215" v="1262" actId="1076"/>
          <ac:spMkLst>
            <pc:docMk/>
            <pc:sldMk cId="3668454851" sldId="2147469846"/>
            <ac:spMk id="16" creationId="{FF6FBEA1-A5E0-555F-1BF9-746E34107E2C}"/>
          </ac:spMkLst>
        </pc:spChg>
        <pc:graphicFrameChg chg="add del mod">
          <ac:chgData name="Sepehr Pakbaz" userId="535ad4df-e8c0-42d6-a768-cf3072308004" providerId="ADAL" clId="{3A38498E-E2FE-4C16-9C11-8F8F6E419632}" dt="2022-12-23T23:46:47.751" v="691" actId="478"/>
          <ac:graphicFrameMkLst>
            <pc:docMk/>
            <pc:sldMk cId="3668454851" sldId="2147469846"/>
            <ac:graphicFrameMk id="4" creationId="{53616262-E3AE-F512-5E2B-9300A93B8E15}"/>
          </ac:graphicFrameMkLst>
        </pc:graphicFrameChg>
        <pc:graphicFrameChg chg="add del mod">
          <ac:chgData name="Sepehr Pakbaz" userId="535ad4df-e8c0-42d6-a768-cf3072308004" providerId="ADAL" clId="{3A38498E-E2FE-4C16-9C11-8F8F6E419632}" dt="2022-12-23T23:46:34.714" v="685" actId="478"/>
          <ac:graphicFrameMkLst>
            <pc:docMk/>
            <pc:sldMk cId="3668454851" sldId="2147469846"/>
            <ac:graphicFrameMk id="9" creationId="{9211AE6F-ED3A-24C7-1980-33E621D2CEB8}"/>
          </ac:graphicFrameMkLst>
        </pc:graphicFrameChg>
        <pc:picChg chg="add">
          <ac:chgData name="Sepehr Pakbaz" userId="535ad4df-e8c0-42d6-a768-cf3072308004" providerId="ADAL" clId="{3A38498E-E2FE-4C16-9C11-8F8F6E419632}" dt="2022-12-23T23:47:07.856" v="692" actId="22"/>
          <ac:picMkLst>
            <pc:docMk/>
            <pc:sldMk cId="3668454851" sldId="2147469846"/>
            <ac:picMk id="15" creationId="{2F7C3C40-20AA-5FA0-5C77-53F3B61CA15E}"/>
          </ac:picMkLst>
        </pc:picChg>
      </pc:sldChg>
      <pc:sldChg chg="modSp add del mod modNotesTx">
        <pc:chgData name="Sepehr Pakbaz" userId="535ad4df-e8c0-42d6-a768-cf3072308004" providerId="ADAL" clId="{3A38498E-E2FE-4C16-9C11-8F8F6E419632}" dt="2023-01-04T20:45:24.678" v="14478" actId="2696"/>
        <pc:sldMkLst>
          <pc:docMk/>
          <pc:sldMk cId="1257258927" sldId="2147469847"/>
        </pc:sldMkLst>
        <pc:spChg chg="mod">
          <ac:chgData name="Sepehr Pakbaz" userId="535ad4df-e8c0-42d6-a768-cf3072308004" providerId="ADAL" clId="{3A38498E-E2FE-4C16-9C11-8F8F6E419632}" dt="2022-12-24T01:20:27.897" v="820" actId="20577"/>
          <ac:spMkLst>
            <pc:docMk/>
            <pc:sldMk cId="1257258927" sldId="2147469847"/>
            <ac:spMk id="2" creationId="{37B7E419-259E-4654-B0B5-E109638A5774}"/>
          </ac:spMkLst>
        </pc:spChg>
      </pc:sldChg>
      <pc:sldChg chg="modSp new del mod modNotesTx">
        <pc:chgData name="Sepehr Pakbaz" userId="535ad4df-e8c0-42d6-a768-cf3072308004" providerId="ADAL" clId="{3A38498E-E2FE-4C16-9C11-8F8F6E419632}" dt="2023-01-04T20:45:24.678" v="14478" actId="2696"/>
        <pc:sldMkLst>
          <pc:docMk/>
          <pc:sldMk cId="2935395187" sldId="2147469848"/>
        </pc:sldMkLst>
        <pc:spChg chg="mod">
          <ac:chgData name="Sepehr Pakbaz" userId="535ad4df-e8c0-42d6-a768-cf3072308004" providerId="ADAL" clId="{3A38498E-E2FE-4C16-9C11-8F8F6E419632}" dt="2022-12-24T03:31:15.662" v="2045" actId="20577"/>
          <ac:spMkLst>
            <pc:docMk/>
            <pc:sldMk cId="2935395187" sldId="2147469848"/>
            <ac:spMk id="2" creationId="{04C43712-B995-376E-5192-C2982C46E3CD}"/>
          </ac:spMkLst>
        </pc:spChg>
      </pc:sldChg>
      <pc:sldChg chg="addSp delSp modSp new del mod ord">
        <pc:chgData name="Sepehr Pakbaz" userId="535ad4df-e8c0-42d6-a768-cf3072308004" providerId="ADAL" clId="{3A38498E-E2FE-4C16-9C11-8F8F6E419632}" dt="2022-12-24T03:30:34.146" v="2003" actId="2696"/>
        <pc:sldMkLst>
          <pc:docMk/>
          <pc:sldMk cId="2924599279" sldId="2147469849"/>
        </pc:sldMkLst>
        <pc:spChg chg="del mod">
          <ac:chgData name="Sepehr Pakbaz" userId="535ad4df-e8c0-42d6-a768-cf3072308004" providerId="ADAL" clId="{3A38498E-E2FE-4C16-9C11-8F8F6E419632}" dt="2022-12-24T01:28:30.556" v="883" actId="478"/>
          <ac:spMkLst>
            <pc:docMk/>
            <pc:sldMk cId="2924599279" sldId="2147469849"/>
            <ac:spMk id="2" creationId="{9E695C3E-BAE9-E783-E367-BAE320108C05}"/>
          </ac:spMkLst>
        </pc:spChg>
        <pc:spChg chg="mod">
          <ac:chgData name="Sepehr Pakbaz" userId="535ad4df-e8c0-42d6-a768-cf3072308004" providerId="ADAL" clId="{3A38498E-E2FE-4C16-9C11-8F8F6E419632}" dt="2022-12-24T01:29:31.884" v="919" actId="20577"/>
          <ac:spMkLst>
            <pc:docMk/>
            <pc:sldMk cId="2924599279" sldId="2147469849"/>
            <ac:spMk id="3" creationId="{ACE0E2EA-A95F-4093-AE6E-33FA45140236}"/>
          </ac:spMkLst>
        </pc:spChg>
        <pc:graphicFrameChg chg="add mod modGraphic">
          <ac:chgData name="Sepehr Pakbaz" userId="535ad4df-e8c0-42d6-a768-cf3072308004" providerId="ADAL" clId="{3A38498E-E2FE-4C16-9C11-8F8F6E419632}" dt="2022-12-24T01:29:44.932" v="922" actId="20577"/>
          <ac:graphicFrameMkLst>
            <pc:docMk/>
            <pc:sldMk cId="2924599279" sldId="2147469849"/>
            <ac:graphicFrameMk id="4" creationId="{0834D318-1CBE-5223-EDA6-EE9D3860BCB0}"/>
          </ac:graphicFrameMkLst>
        </pc:graphicFrameChg>
      </pc:sldChg>
      <pc:sldChg chg="addSp delSp modSp new del mod modTransition chgLayout">
        <pc:chgData name="Sepehr Pakbaz" userId="535ad4df-e8c0-42d6-a768-cf3072308004" providerId="ADAL" clId="{3A38498E-E2FE-4C16-9C11-8F8F6E419632}" dt="2023-01-04T20:45:24.678" v="14478" actId="2696"/>
        <pc:sldMkLst>
          <pc:docMk/>
          <pc:sldMk cId="3702285979" sldId="2147469850"/>
        </pc:sldMkLst>
        <pc:spChg chg="add mod">
          <ac:chgData name="Sepehr Pakbaz" userId="535ad4df-e8c0-42d6-a768-cf3072308004" providerId="ADAL" clId="{3A38498E-E2FE-4C16-9C11-8F8F6E419632}" dt="2022-12-24T01:37:34.460" v="975" actId="20577"/>
          <ac:spMkLst>
            <pc:docMk/>
            <pc:sldMk cId="3702285979" sldId="2147469850"/>
            <ac:spMk id="2" creationId="{4DF618A9-1C83-7F25-CBDD-2D879956D582}"/>
          </ac:spMkLst>
        </pc:spChg>
        <pc:spChg chg="add del mod">
          <ac:chgData name="Sepehr Pakbaz" userId="535ad4df-e8c0-42d6-a768-cf3072308004" providerId="ADAL" clId="{3A38498E-E2FE-4C16-9C11-8F8F6E419632}" dt="2022-12-24T01:37:13.800" v="973" actId="478"/>
          <ac:spMkLst>
            <pc:docMk/>
            <pc:sldMk cId="3702285979" sldId="2147469850"/>
            <ac:spMk id="7" creationId="{A8B3E60C-2A80-9C2E-4B3F-1202A2D8EB23}"/>
          </ac:spMkLst>
        </pc:spChg>
      </pc:sldChg>
      <pc:sldChg chg="modSp new del mod modNotesTx">
        <pc:chgData name="Sepehr Pakbaz" userId="535ad4df-e8c0-42d6-a768-cf3072308004" providerId="ADAL" clId="{3A38498E-E2FE-4C16-9C11-8F8F6E419632}" dt="2023-01-04T20:45:24.678" v="14478" actId="2696"/>
        <pc:sldMkLst>
          <pc:docMk/>
          <pc:sldMk cId="2114384247" sldId="2147469851"/>
        </pc:sldMkLst>
        <pc:spChg chg="mod">
          <ac:chgData name="Sepehr Pakbaz" userId="535ad4df-e8c0-42d6-a768-cf3072308004" providerId="ADAL" clId="{3A38498E-E2FE-4C16-9C11-8F8F6E419632}" dt="2022-12-24T02:28:24.942" v="1995" actId="20577"/>
          <ac:spMkLst>
            <pc:docMk/>
            <pc:sldMk cId="2114384247" sldId="2147469851"/>
            <ac:spMk id="2" creationId="{C17784D7-B99B-C1C2-162B-94010C0D2EDD}"/>
          </ac:spMkLst>
        </pc:spChg>
        <pc:spChg chg="mod">
          <ac:chgData name="Sepehr Pakbaz" userId="535ad4df-e8c0-42d6-a768-cf3072308004" providerId="ADAL" clId="{3A38498E-E2FE-4C16-9C11-8F8F6E419632}" dt="2022-12-24T02:16:32.476" v="1301" actId="20577"/>
          <ac:spMkLst>
            <pc:docMk/>
            <pc:sldMk cId="2114384247" sldId="2147469851"/>
            <ac:spMk id="3" creationId="{C66CAD13-3C82-F27E-3709-E745F142ACBF}"/>
          </ac:spMkLst>
        </pc:spChg>
      </pc:sldChg>
      <pc:sldChg chg="add del">
        <pc:chgData name="Sepehr Pakbaz" userId="535ad4df-e8c0-42d6-a768-cf3072308004" providerId="ADAL" clId="{3A38498E-E2FE-4C16-9C11-8F8F6E419632}" dt="2023-01-04T20:45:24.678" v="14478" actId="2696"/>
        <pc:sldMkLst>
          <pc:docMk/>
          <pc:sldMk cId="3285300600" sldId="2147469852"/>
        </pc:sldMkLst>
      </pc:sldChg>
      <pc:sldChg chg="modSp add del mod ord">
        <pc:chgData name="Sepehr Pakbaz" userId="535ad4df-e8c0-42d6-a768-cf3072308004" providerId="ADAL" clId="{3A38498E-E2FE-4C16-9C11-8F8F6E419632}" dt="2023-01-04T20:45:24.678" v="14478" actId="2696"/>
        <pc:sldMkLst>
          <pc:docMk/>
          <pc:sldMk cId="1293789857" sldId="2147469853"/>
        </pc:sldMkLst>
        <pc:spChg chg="mod">
          <ac:chgData name="Sepehr Pakbaz" userId="535ad4df-e8c0-42d6-a768-cf3072308004" providerId="ADAL" clId="{3A38498E-E2FE-4C16-9C11-8F8F6E419632}" dt="2022-12-24T03:42:34.219" v="2278"/>
          <ac:spMkLst>
            <pc:docMk/>
            <pc:sldMk cId="1293789857" sldId="2147469853"/>
            <ac:spMk id="2" creationId="{00000000-0000-0000-0000-000000000000}"/>
          </ac:spMkLst>
        </pc:spChg>
        <pc:spChg chg="mod">
          <ac:chgData name="Sepehr Pakbaz" userId="535ad4df-e8c0-42d6-a768-cf3072308004" providerId="ADAL" clId="{3A38498E-E2FE-4C16-9C11-8F8F6E419632}" dt="2022-12-24T03:47:28.733" v="2396" actId="20577"/>
          <ac:spMkLst>
            <pc:docMk/>
            <pc:sldMk cId="1293789857" sldId="2147469853"/>
            <ac:spMk id="3" creationId="{00000000-0000-0000-0000-000000000000}"/>
          </ac:spMkLst>
        </pc:spChg>
      </pc:sldChg>
      <pc:sldChg chg="modSp add del mod setBg">
        <pc:chgData name="Sepehr Pakbaz" userId="535ad4df-e8c0-42d6-a768-cf3072308004" providerId="ADAL" clId="{3A38498E-E2FE-4C16-9C11-8F8F6E419632}" dt="2023-01-04T20:45:24.678" v="14478" actId="2696"/>
        <pc:sldMkLst>
          <pc:docMk/>
          <pc:sldMk cId="1314347832" sldId="2147469854"/>
        </pc:sldMkLst>
        <pc:spChg chg="mod">
          <ac:chgData name="Sepehr Pakbaz" userId="535ad4df-e8c0-42d6-a768-cf3072308004" providerId="ADAL" clId="{3A38498E-E2FE-4C16-9C11-8F8F6E419632}" dt="2022-12-24T03:47:19.625" v="2395" actId="20577"/>
          <ac:spMkLst>
            <pc:docMk/>
            <pc:sldMk cId="1314347832" sldId="2147469854"/>
            <ac:spMk id="2" creationId="{A8065263-A3C7-46FE-9BA7-F5E51AE38C23}"/>
          </ac:spMkLst>
        </pc:spChg>
      </pc:sldChg>
      <pc:sldChg chg="addSp delSp modSp new del mod modClrScheme modAnim chgLayout">
        <pc:chgData name="Sepehr Pakbaz" userId="535ad4df-e8c0-42d6-a768-cf3072308004" providerId="ADAL" clId="{3A38498E-E2FE-4C16-9C11-8F8F6E419632}" dt="2023-01-04T20:45:24.678" v="14478" actId="2696"/>
        <pc:sldMkLst>
          <pc:docMk/>
          <pc:sldMk cId="1544245531" sldId="2147469855"/>
        </pc:sldMkLst>
        <pc:spChg chg="del mod ord">
          <ac:chgData name="Sepehr Pakbaz" userId="535ad4df-e8c0-42d6-a768-cf3072308004" providerId="ADAL" clId="{3A38498E-E2FE-4C16-9C11-8F8F6E419632}" dt="2022-12-24T03:53:17.781" v="2398" actId="700"/>
          <ac:spMkLst>
            <pc:docMk/>
            <pc:sldMk cId="1544245531" sldId="2147469855"/>
            <ac:spMk id="2" creationId="{DD578FCF-A317-8433-A337-897EDFC11525}"/>
          </ac:spMkLst>
        </pc:spChg>
        <pc:spChg chg="add mod ord">
          <ac:chgData name="Sepehr Pakbaz" userId="535ad4df-e8c0-42d6-a768-cf3072308004" providerId="ADAL" clId="{3A38498E-E2FE-4C16-9C11-8F8F6E419632}" dt="2022-12-24T04:01:41.081" v="2856" actId="26606"/>
          <ac:spMkLst>
            <pc:docMk/>
            <pc:sldMk cId="1544245531" sldId="2147469855"/>
            <ac:spMk id="3" creationId="{FCC4969E-0E2F-7F17-2972-9A2EA70DDBE9}"/>
          </ac:spMkLst>
        </pc:spChg>
        <pc:spChg chg="add mod ord">
          <ac:chgData name="Sepehr Pakbaz" userId="535ad4df-e8c0-42d6-a768-cf3072308004" providerId="ADAL" clId="{3A38498E-E2FE-4C16-9C11-8F8F6E419632}" dt="2022-12-24T04:05:40.754" v="3006" actId="20577"/>
          <ac:spMkLst>
            <pc:docMk/>
            <pc:sldMk cId="1544245531" sldId="2147469855"/>
            <ac:spMk id="4" creationId="{8C09F573-745D-D3A9-896A-F2B645728DA6}"/>
          </ac:spMkLst>
        </pc:spChg>
      </pc:sldChg>
      <pc:sldChg chg="addSp delSp modSp add del mod modAnim">
        <pc:chgData name="Sepehr Pakbaz" userId="535ad4df-e8c0-42d6-a768-cf3072308004" providerId="ADAL" clId="{3A38498E-E2FE-4C16-9C11-8F8F6E419632}" dt="2023-01-04T20:45:24.678" v="14478" actId="2696"/>
        <pc:sldMkLst>
          <pc:docMk/>
          <pc:sldMk cId="933696991" sldId="2147469856"/>
        </pc:sldMkLst>
        <pc:spChg chg="mod">
          <ac:chgData name="Sepehr Pakbaz" userId="535ad4df-e8c0-42d6-a768-cf3072308004" providerId="ADAL" clId="{3A38498E-E2FE-4C16-9C11-8F8F6E419632}" dt="2022-12-24T04:07:50.392" v="3027"/>
          <ac:spMkLst>
            <pc:docMk/>
            <pc:sldMk cId="933696991" sldId="2147469856"/>
            <ac:spMk id="3" creationId="{FCC4969E-0E2F-7F17-2972-9A2EA70DDBE9}"/>
          </ac:spMkLst>
        </pc:spChg>
        <pc:spChg chg="mod">
          <ac:chgData name="Sepehr Pakbaz" userId="535ad4df-e8c0-42d6-a768-cf3072308004" providerId="ADAL" clId="{3A38498E-E2FE-4C16-9C11-8F8F6E419632}" dt="2022-12-28T17:45:27.989" v="4638" actId="20577"/>
          <ac:spMkLst>
            <pc:docMk/>
            <pc:sldMk cId="933696991" sldId="2147469856"/>
            <ac:spMk id="4" creationId="{8C09F573-745D-D3A9-896A-F2B645728DA6}"/>
          </ac:spMkLst>
        </pc:spChg>
        <pc:spChg chg="add del mod">
          <ac:chgData name="Sepehr Pakbaz" userId="535ad4df-e8c0-42d6-a768-cf3072308004" providerId="ADAL" clId="{3A38498E-E2FE-4C16-9C11-8F8F6E419632}" dt="2022-12-24T04:08:03.622" v="3030" actId="478"/>
          <ac:spMkLst>
            <pc:docMk/>
            <pc:sldMk cId="933696991" sldId="2147469856"/>
            <ac:spMk id="5" creationId="{08B0E9AB-96F1-22F5-0C69-B3E5EC82781D}"/>
          </ac:spMkLst>
        </pc:spChg>
        <pc:spChg chg="add del">
          <ac:chgData name="Sepehr Pakbaz" userId="535ad4df-e8c0-42d6-a768-cf3072308004" providerId="ADAL" clId="{3A38498E-E2FE-4C16-9C11-8F8F6E419632}" dt="2022-12-24T04:08:07.780" v="3034" actId="22"/>
          <ac:spMkLst>
            <pc:docMk/>
            <pc:sldMk cId="933696991" sldId="2147469856"/>
            <ac:spMk id="7" creationId="{9B13AC90-1DE3-D957-CB94-489102196996}"/>
          </ac:spMkLst>
        </pc:spChg>
        <pc:spChg chg="add del mod">
          <ac:chgData name="Sepehr Pakbaz" userId="535ad4df-e8c0-42d6-a768-cf3072308004" providerId="ADAL" clId="{3A38498E-E2FE-4C16-9C11-8F8F6E419632}" dt="2022-12-24T04:21:03.296" v="3301" actId="21"/>
          <ac:spMkLst>
            <pc:docMk/>
            <pc:sldMk cId="933696991" sldId="2147469856"/>
            <ac:spMk id="9" creationId="{EE355E5F-E8A6-7216-1DFA-5B3DB6B7A9C0}"/>
          </ac:spMkLst>
        </pc:spChg>
      </pc:sldChg>
      <pc:sldChg chg="addSp modSp add del mod modNotesTx">
        <pc:chgData name="Sepehr Pakbaz" userId="535ad4df-e8c0-42d6-a768-cf3072308004" providerId="ADAL" clId="{3A38498E-E2FE-4C16-9C11-8F8F6E419632}" dt="2023-01-04T20:45:24.678" v="14478" actId="2696"/>
        <pc:sldMkLst>
          <pc:docMk/>
          <pc:sldMk cId="4162803462" sldId="2147469857"/>
        </pc:sldMkLst>
        <pc:spChg chg="add mod">
          <ac:chgData name="Sepehr Pakbaz" userId="535ad4df-e8c0-42d6-a768-cf3072308004" providerId="ADAL" clId="{3A38498E-E2FE-4C16-9C11-8F8F6E419632}" dt="2022-12-24T04:21:14.267" v="3304" actId="1076"/>
          <ac:spMkLst>
            <pc:docMk/>
            <pc:sldMk cId="4162803462" sldId="2147469857"/>
            <ac:spMk id="2" creationId="{CB5791A8-DB59-4DF7-80F0-09D750B7F654}"/>
          </ac:spMkLst>
        </pc:spChg>
        <pc:spChg chg="mod">
          <ac:chgData name="Sepehr Pakbaz" userId="535ad4df-e8c0-42d6-a768-cf3072308004" providerId="ADAL" clId="{3A38498E-E2FE-4C16-9C11-8F8F6E419632}" dt="2022-12-24T04:20:38.690" v="3296" actId="20577"/>
          <ac:spMkLst>
            <pc:docMk/>
            <pc:sldMk cId="4162803462" sldId="2147469857"/>
            <ac:spMk id="8" creationId="{00000000-0000-0000-0000-000000000000}"/>
          </ac:spMkLst>
        </pc:spChg>
      </pc:sldChg>
      <pc:sldChg chg="new del">
        <pc:chgData name="Sepehr Pakbaz" userId="535ad4df-e8c0-42d6-a768-cf3072308004" providerId="ADAL" clId="{3A38498E-E2FE-4C16-9C11-8F8F6E419632}" dt="2022-12-24T04:24:12.999" v="3307" actId="47"/>
        <pc:sldMkLst>
          <pc:docMk/>
          <pc:sldMk cId="2920304702" sldId="2147469858"/>
        </pc:sldMkLst>
      </pc:sldChg>
      <pc:sldChg chg="modSp add del mod modAnim">
        <pc:chgData name="Sepehr Pakbaz" userId="535ad4df-e8c0-42d6-a768-cf3072308004" providerId="ADAL" clId="{3A38498E-E2FE-4C16-9C11-8F8F6E419632}" dt="2023-01-04T20:45:24.678" v="14478" actId="2696"/>
        <pc:sldMkLst>
          <pc:docMk/>
          <pc:sldMk cId="978654070" sldId="2147469859"/>
        </pc:sldMkLst>
        <pc:spChg chg="mod">
          <ac:chgData name="Sepehr Pakbaz" userId="535ad4df-e8c0-42d6-a768-cf3072308004" providerId="ADAL" clId="{3A38498E-E2FE-4C16-9C11-8F8F6E419632}" dt="2022-12-29T05:51:24.583" v="6510" actId="20577"/>
          <ac:spMkLst>
            <pc:docMk/>
            <pc:sldMk cId="978654070" sldId="2147469859"/>
            <ac:spMk id="3" creationId="{FCC4969E-0E2F-7F17-2972-9A2EA70DDBE9}"/>
          </ac:spMkLst>
        </pc:spChg>
        <pc:spChg chg="mod">
          <ac:chgData name="Sepehr Pakbaz" userId="535ad4df-e8c0-42d6-a768-cf3072308004" providerId="ADAL" clId="{3A38498E-E2FE-4C16-9C11-8F8F6E419632}" dt="2022-12-29T05:50:38.099" v="6469"/>
          <ac:spMkLst>
            <pc:docMk/>
            <pc:sldMk cId="978654070" sldId="2147469859"/>
            <ac:spMk id="4" creationId="{8C09F573-745D-D3A9-896A-F2B645728DA6}"/>
          </ac:spMkLst>
        </pc:spChg>
      </pc:sldChg>
      <pc:sldChg chg="add del">
        <pc:chgData name="Sepehr Pakbaz" userId="535ad4df-e8c0-42d6-a768-cf3072308004" providerId="ADAL" clId="{3A38498E-E2FE-4C16-9C11-8F8F6E419632}" dt="2022-12-24T04:29:44.676" v="3447" actId="2696"/>
        <pc:sldMkLst>
          <pc:docMk/>
          <pc:sldMk cId="3620198894" sldId="2147469860"/>
        </pc:sldMkLst>
      </pc:sldChg>
      <pc:sldChg chg="modSp add del mod ord">
        <pc:chgData name="Sepehr Pakbaz" userId="535ad4df-e8c0-42d6-a768-cf3072308004" providerId="ADAL" clId="{3A38498E-E2FE-4C16-9C11-8F8F6E419632}" dt="2023-01-04T20:45:24.678" v="14478" actId="2696"/>
        <pc:sldMkLst>
          <pc:docMk/>
          <pc:sldMk cId="3946017870" sldId="2147469860"/>
        </pc:sldMkLst>
        <pc:spChg chg="mod">
          <ac:chgData name="Sepehr Pakbaz" userId="535ad4df-e8c0-42d6-a768-cf3072308004" providerId="ADAL" clId="{3A38498E-E2FE-4C16-9C11-8F8F6E419632}" dt="2022-12-24T04:31:36.411" v="3455" actId="20577"/>
          <ac:spMkLst>
            <pc:docMk/>
            <pc:sldMk cId="3946017870" sldId="2147469860"/>
            <ac:spMk id="2" creationId="{00000000-0000-0000-0000-000000000000}"/>
          </ac:spMkLst>
        </pc:spChg>
        <pc:spChg chg="mod">
          <ac:chgData name="Sepehr Pakbaz" userId="535ad4df-e8c0-42d6-a768-cf3072308004" providerId="ADAL" clId="{3A38498E-E2FE-4C16-9C11-8F8F6E419632}" dt="2022-12-29T08:09:51.330" v="7016" actId="20577"/>
          <ac:spMkLst>
            <pc:docMk/>
            <pc:sldMk cId="3946017870" sldId="2147469860"/>
            <ac:spMk id="3" creationId="{00000000-0000-0000-0000-000000000000}"/>
          </ac:spMkLst>
        </pc:spChg>
      </pc:sldChg>
      <pc:sldChg chg="addSp delSp modSp new del mod ord modClrScheme chgLayout">
        <pc:chgData name="Sepehr Pakbaz" userId="535ad4df-e8c0-42d6-a768-cf3072308004" providerId="ADAL" clId="{3A38498E-E2FE-4C16-9C11-8F8F6E419632}" dt="2023-01-04T20:45:24.678" v="14478" actId="2696"/>
        <pc:sldMkLst>
          <pc:docMk/>
          <pc:sldMk cId="2691962087" sldId="2147469861"/>
        </pc:sldMkLst>
        <pc:spChg chg="mod">
          <ac:chgData name="Sepehr Pakbaz" userId="535ad4df-e8c0-42d6-a768-cf3072308004" providerId="ADAL" clId="{3A38498E-E2FE-4C16-9C11-8F8F6E419632}" dt="2022-12-24T15:56:41.541" v="3581" actId="27636"/>
          <ac:spMkLst>
            <pc:docMk/>
            <pc:sldMk cId="2691962087" sldId="2147469861"/>
            <ac:spMk id="2" creationId="{A0FBEE8A-0CF8-8B74-D496-B15C2F69EF8A}"/>
          </ac:spMkLst>
        </pc:spChg>
        <pc:spChg chg="mod">
          <ac:chgData name="Sepehr Pakbaz" userId="535ad4df-e8c0-42d6-a768-cf3072308004" providerId="ADAL" clId="{3A38498E-E2FE-4C16-9C11-8F8F6E419632}" dt="2022-12-24T15:54:06.452" v="3560" actId="26606"/>
          <ac:spMkLst>
            <pc:docMk/>
            <pc:sldMk cId="2691962087" sldId="2147469861"/>
            <ac:spMk id="3" creationId="{0A861DDC-B965-D7F1-E5F9-6A035C3560C0}"/>
          </ac:spMkLst>
        </pc:spChg>
        <pc:spChg chg="add del mod">
          <ac:chgData name="Sepehr Pakbaz" userId="535ad4df-e8c0-42d6-a768-cf3072308004" providerId="ADAL" clId="{3A38498E-E2FE-4C16-9C11-8F8F6E419632}" dt="2022-12-24T15:55:13.360" v="3567" actId="478"/>
          <ac:spMkLst>
            <pc:docMk/>
            <pc:sldMk cId="2691962087" sldId="2147469861"/>
            <ac:spMk id="7" creationId="{CE8EDD36-C80D-AE30-9C15-E76CFDC7B2CC}"/>
          </ac:spMkLst>
        </pc:spChg>
        <pc:spChg chg="add del mod">
          <ac:chgData name="Sepehr Pakbaz" userId="535ad4df-e8c0-42d6-a768-cf3072308004" providerId="ADAL" clId="{3A38498E-E2FE-4C16-9C11-8F8F6E419632}" dt="2022-12-24T15:55:00.121" v="3561" actId="931"/>
          <ac:spMkLst>
            <pc:docMk/>
            <pc:sldMk cId="2691962087" sldId="2147469861"/>
            <ac:spMk id="8" creationId="{88E64D52-A777-862B-93D9-AF7A60CCA992}"/>
          </ac:spMkLst>
        </pc:spChg>
        <pc:picChg chg="add del mod">
          <ac:chgData name="Sepehr Pakbaz" userId="535ad4df-e8c0-42d6-a768-cf3072308004" providerId="ADAL" clId="{3A38498E-E2FE-4C16-9C11-8F8F6E419632}" dt="2022-12-24T15:55:09.572" v="3566" actId="478"/>
          <ac:picMkLst>
            <pc:docMk/>
            <pc:sldMk cId="2691962087" sldId="2147469861"/>
            <ac:picMk id="5" creationId="{B2408EF1-35FD-CD87-CAD8-6B6A461F9188}"/>
          </ac:picMkLst>
        </pc:picChg>
        <pc:picChg chg="add mod modCrop">
          <ac:chgData name="Sepehr Pakbaz" userId="535ad4df-e8c0-42d6-a768-cf3072308004" providerId="ADAL" clId="{3A38498E-E2FE-4C16-9C11-8F8F6E419632}" dt="2022-12-24T15:56:27.563" v="3578" actId="732"/>
          <ac:picMkLst>
            <pc:docMk/>
            <pc:sldMk cId="2691962087" sldId="2147469861"/>
            <ac:picMk id="10" creationId="{3464A12B-31C0-0314-7F6D-3F4E45F3D63C}"/>
          </ac:picMkLst>
        </pc:picChg>
      </pc:sldChg>
      <pc:sldChg chg="modSp add del mod setBg">
        <pc:chgData name="Sepehr Pakbaz" userId="535ad4df-e8c0-42d6-a768-cf3072308004" providerId="ADAL" clId="{3A38498E-E2FE-4C16-9C11-8F8F6E419632}" dt="2022-12-24T05:18:29.393" v="3531" actId="47"/>
        <pc:sldMkLst>
          <pc:docMk/>
          <pc:sldMk cId="3268013542" sldId="2147469861"/>
        </pc:sldMkLst>
        <pc:spChg chg="mod">
          <ac:chgData name="Sepehr Pakbaz" userId="535ad4df-e8c0-42d6-a768-cf3072308004" providerId="ADAL" clId="{3A38498E-E2FE-4C16-9C11-8F8F6E419632}" dt="2022-12-24T05:18:21.244" v="3530" actId="20577"/>
          <ac:spMkLst>
            <pc:docMk/>
            <pc:sldMk cId="3268013542" sldId="2147469861"/>
            <ac:spMk id="2" creationId="{A8065263-A3C7-46FE-9BA7-F5E51AE38C23}"/>
          </ac:spMkLst>
        </pc:spChg>
      </pc:sldChg>
      <pc:sldChg chg="modSp new del mod ord modClrScheme chgLayout modNotesTx">
        <pc:chgData name="Sepehr Pakbaz" userId="535ad4df-e8c0-42d6-a768-cf3072308004" providerId="ADAL" clId="{3A38498E-E2FE-4C16-9C11-8F8F6E419632}" dt="2023-01-04T20:45:24.678" v="14478" actId="2696"/>
        <pc:sldMkLst>
          <pc:docMk/>
          <pc:sldMk cId="2107238584" sldId="2147469862"/>
        </pc:sldMkLst>
        <pc:spChg chg="mod ord">
          <ac:chgData name="Sepehr Pakbaz" userId="535ad4df-e8c0-42d6-a768-cf3072308004" providerId="ADAL" clId="{3A38498E-E2FE-4C16-9C11-8F8F6E419632}" dt="2022-12-24T17:57:29.360" v="4367" actId="27636"/>
          <ac:spMkLst>
            <pc:docMk/>
            <pc:sldMk cId="2107238584" sldId="2147469862"/>
            <ac:spMk id="2" creationId="{45938062-4CF6-1EA9-B051-A7094862B227}"/>
          </ac:spMkLst>
        </pc:spChg>
        <pc:spChg chg="mod">
          <ac:chgData name="Sepehr Pakbaz" userId="535ad4df-e8c0-42d6-a768-cf3072308004" providerId="ADAL" clId="{3A38498E-E2FE-4C16-9C11-8F8F6E419632}" dt="2022-12-24T17:57:10.532" v="4365" actId="26606"/>
          <ac:spMkLst>
            <pc:docMk/>
            <pc:sldMk cId="2107238584" sldId="2147469862"/>
            <ac:spMk id="3" creationId="{94E9F4E3-89B7-5BD3-D550-CF82976E89E5}"/>
          </ac:spMkLst>
        </pc:spChg>
      </pc:sldChg>
      <pc:sldChg chg="modSp new del mod">
        <pc:chgData name="Sepehr Pakbaz" userId="535ad4df-e8c0-42d6-a768-cf3072308004" providerId="ADAL" clId="{3A38498E-E2FE-4C16-9C11-8F8F6E419632}" dt="2023-01-04T20:45:24.678" v="14478" actId="2696"/>
        <pc:sldMkLst>
          <pc:docMk/>
          <pc:sldMk cId="3314429437" sldId="2147469863"/>
        </pc:sldMkLst>
        <pc:spChg chg="mod">
          <ac:chgData name="Sepehr Pakbaz" userId="535ad4df-e8c0-42d6-a768-cf3072308004" providerId="ADAL" clId="{3A38498E-E2FE-4C16-9C11-8F8F6E419632}" dt="2022-12-24T17:49:56.127" v="3999" actId="20577"/>
          <ac:spMkLst>
            <pc:docMk/>
            <pc:sldMk cId="3314429437" sldId="2147469863"/>
            <ac:spMk id="2" creationId="{ACBCFBE0-1AF0-EBF7-CF6A-D86925BA585D}"/>
          </ac:spMkLst>
        </pc:spChg>
        <pc:spChg chg="mod">
          <ac:chgData name="Sepehr Pakbaz" userId="535ad4df-e8c0-42d6-a768-cf3072308004" providerId="ADAL" clId="{3A38498E-E2FE-4C16-9C11-8F8F6E419632}" dt="2022-12-24T17:45:25.895" v="3608" actId="20577"/>
          <ac:spMkLst>
            <pc:docMk/>
            <pc:sldMk cId="3314429437" sldId="2147469863"/>
            <ac:spMk id="3" creationId="{60C496BA-ABEC-8919-780B-7E0E35AF6490}"/>
          </ac:spMkLst>
        </pc:spChg>
      </pc:sldChg>
      <pc:sldChg chg="modSp new del mod modTransition modClrScheme chgLayout">
        <pc:chgData name="Sepehr Pakbaz" userId="535ad4df-e8c0-42d6-a768-cf3072308004" providerId="ADAL" clId="{3A38498E-E2FE-4C16-9C11-8F8F6E419632}" dt="2023-01-04T20:45:24.678" v="14478" actId="2696"/>
        <pc:sldMkLst>
          <pc:docMk/>
          <pc:sldMk cId="1034783969" sldId="2147469864"/>
        </pc:sldMkLst>
        <pc:spChg chg="mod ord">
          <ac:chgData name="Sepehr Pakbaz" userId="535ad4df-e8c0-42d6-a768-cf3072308004" providerId="ADAL" clId="{3A38498E-E2FE-4C16-9C11-8F8F6E419632}" dt="2022-12-24T18:00:13.839" v="4384" actId="26606"/>
          <ac:spMkLst>
            <pc:docMk/>
            <pc:sldMk cId="1034783969" sldId="2147469864"/>
            <ac:spMk id="2" creationId="{8AF4A32A-4F87-CE3B-33EA-E79020DD5D6E}"/>
          </ac:spMkLst>
        </pc:spChg>
        <pc:spChg chg="mod">
          <ac:chgData name="Sepehr Pakbaz" userId="535ad4df-e8c0-42d6-a768-cf3072308004" providerId="ADAL" clId="{3A38498E-E2FE-4C16-9C11-8F8F6E419632}" dt="2022-12-24T18:00:13.839" v="4384" actId="26606"/>
          <ac:spMkLst>
            <pc:docMk/>
            <pc:sldMk cId="1034783969" sldId="2147469864"/>
            <ac:spMk id="3" creationId="{D41D8538-5457-7CB3-C8C4-5697FDB0EB51}"/>
          </ac:spMkLst>
        </pc:spChg>
      </pc:sldChg>
      <pc:sldChg chg="addSp modSp new del mod">
        <pc:chgData name="Sepehr Pakbaz" userId="535ad4df-e8c0-42d6-a768-cf3072308004" providerId="ADAL" clId="{3A38498E-E2FE-4C16-9C11-8F8F6E419632}" dt="2023-01-04T20:45:24.678" v="14478" actId="2696"/>
        <pc:sldMkLst>
          <pc:docMk/>
          <pc:sldMk cId="2862928819" sldId="2147469865"/>
        </pc:sldMkLst>
        <pc:spChg chg="mod">
          <ac:chgData name="Sepehr Pakbaz" userId="535ad4df-e8c0-42d6-a768-cf3072308004" providerId="ADAL" clId="{3A38498E-E2FE-4C16-9C11-8F8F6E419632}" dt="2022-12-29T05:51:49.466" v="6513" actId="404"/>
          <ac:spMkLst>
            <pc:docMk/>
            <pc:sldMk cId="2862928819" sldId="2147469865"/>
            <ac:spMk id="2" creationId="{45C78E07-863A-19FA-B4E4-3903C9912F0F}"/>
          </ac:spMkLst>
        </pc:spChg>
        <pc:spChg chg="mod">
          <ac:chgData name="Sepehr Pakbaz" userId="535ad4df-e8c0-42d6-a768-cf3072308004" providerId="ADAL" clId="{3A38498E-E2FE-4C16-9C11-8F8F6E419632}" dt="2022-12-28T18:05:36.178" v="4777"/>
          <ac:spMkLst>
            <pc:docMk/>
            <pc:sldMk cId="2862928819" sldId="2147469865"/>
            <ac:spMk id="3" creationId="{1A9C7FA4-B93C-54F5-925C-2510F8120C30}"/>
          </ac:spMkLst>
        </pc:spChg>
        <pc:spChg chg="add mod">
          <ac:chgData name="Sepehr Pakbaz" userId="535ad4df-e8c0-42d6-a768-cf3072308004" providerId="ADAL" clId="{3A38498E-E2FE-4C16-9C11-8F8F6E419632}" dt="2022-12-29T05:56:47.899" v="6543" actId="20577"/>
          <ac:spMkLst>
            <pc:docMk/>
            <pc:sldMk cId="2862928819" sldId="2147469865"/>
            <ac:spMk id="5" creationId="{6D57008A-1DE5-D1CE-6BB5-2557B09BF4ED}"/>
          </ac:spMkLst>
        </pc:spChg>
      </pc:sldChg>
      <pc:sldChg chg="addSp delSp modSp add del mod modClrScheme chgLayout">
        <pc:chgData name="Sepehr Pakbaz" userId="535ad4df-e8c0-42d6-a768-cf3072308004" providerId="ADAL" clId="{3A38498E-E2FE-4C16-9C11-8F8F6E419632}" dt="2023-01-04T20:45:24.678" v="14478" actId="2696"/>
        <pc:sldMkLst>
          <pc:docMk/>
          <pc:sldMk cId="2802975737" sldId="2147469866"/>
        </pc:sldMkLst>
        <pc:spChg chg="del mod">
          <ac:chgData name="Sepehr Pakbaz" userId="535ad4df-e8c0-42d6-a768-cf3072308004" providerId="ADAL" clId="{3A38498E-E2FE-4C16-9C11-8F8F6E419632}" dt="2022-12-28T18:15:46.032" v="4846" actId="26606"/>
          <ac:spMkLst>
            <pc:docMk/>
            <pc:sldMk cId="2802975737" sldId="2147469866"/>
            <ac:spMk id="2" creationId="{45C78E07-863A-19FA-B4E4-3903C9912F0F}"/>
          </ac:spMkLst>
        </pc:spChg>
        <pc:spChg chg="mod">
          <ac:chgData name="Sepehr Pakbaz" userId="535ad4df-e8c0-42d6-a768-cf3072308004" providerId="ADAL" clId="{3A38498E-E2FE-4C16-9C11-8F8F6E419632}" dt="2022-12-28T18:15:46.032" v="4846" actId="26606"/>
          <ac:spMkLst>
            <pc:docMk/>
            <pc:sldMk cId="2802975737" sldId="2147469866"/>
            <ac:spMk id="3" creationId="{1A9C7FA4-B93C-54F5-925C-2510F8120C30}"/>
          </ac:spMkLst>
        </pc:spChg>
        <pc:graphicFrameChg chg="add del mod">
          <ac:chgData name="Sepehr Pakbaz" userId="535ad4df-e8c0-42d6-a768-cf3072308004" providerId="ADAL" clId="{3A38498E-E2FE-4C16-9C11-8F8F6E419632}" dt="2022-12-28T18:15:12.125" v="4844"/>
          <ac:graphicFrameMkLst>
            <pc:docMk/>
            <pc:sldMk cId="2802975737" sldId="2147469866"/>
            <ac:graphicFrameMk id="4" creationId="{03DC48EB-65AA-EFCB-3970-BA2348B58BF9}"/>
          </ac:graphicFrameMkLst>
        </pc:graphicFrameChg>
        <pc:picChg chg="add del mod">
          <ac:chgData name="Sepehr Pakbaz" userId="535ad4df-e8c0-42d6-a768-cf3072308004" providerId="ADAL" clId="{3A38498E-E2FE-4C16-9C11-8F8F6E419632}" dt="2022-12-28T18:15:12.125" v="4844"/>
          <ac:picMkLst>
            <pc:docMk/>
            <pc:sldMk cId="2802975737" sldId="2147469866"/>
            <ac:picMk id="1025" creationId="{30B45586-7E55-3A62-B845-FA6E2848EEE7}"/>
          </ac:picMkLst>
        </pc:picChg>
        <pc:picChg chg="add del mod">
          <ac:chgData name="Sepehr Pakbaz" userId="535ad4df-e8c0-42d6-a768-cf3072308004" providerId="ADAL" clId="{3A38498E-E2FE-4C16-9C11-8F8F6E419632}" dt="2022-12-28T18:15:12.125" v="4844"/>
          <ac:picMkLst>
            <pc:docMk/>
            <pc:sldMk cId="2802975737" sldId="2147469866"/>
            <ac:picMk id="1026" creationId="{C1257C59-26D8-BB07-75D8-D105D0672B00}"/>
          </ac:picMkLst>
        </pc:picChg>
        <pc:picChg chg="add del mod">
          <ac:chgData name="Sepehr Pakbaz" userId="535ad4df-e8c0-42d6-a768-cf3072308004" providerId="ADAL" clId="{3A38498E-E2FE-4C16-9C11-8F8F6E419632}" dt="2022-12-28T18:15:12.125" v="4844"/>
          <ac:picMkLst>
            <pc:docMk/>
            <pc:sldMk cId="2802975737" sldId="2147469866"/>
            <ac:picMk id="1027" creationId="{CEF8F5A2-8971-A999-4FC6-7C09241D7400}"/>
          </ac:picMkLst>
        </pc:picChg>
        <pc:picChg chg="add del mod">
          <ac:chgData name="Sepehr Pakbaz" userId="535ad4df-e8c0-42d6-a768-cf3072308004" providerId="ADAL" clId="{3A38498E-E2FE-4C16-9C11-8F8F6E419632}" dt="2022-12-28T18:15:12.125" v="4844"/>
          <ac:picMkLst>
            <pc:docMk/>
            <pc:sldMk cId="2802975737" sldId="2147469866"/>
            <ac:picMk id="1028" creationId="{D18CDB9B-967A-6F1C-3ABF-907F2318F0F0}"/>
          </ac:picMkLst>
        </pc:picChg>
        <pc:picChg chg="add mod">
          <ac:chgData name="Sepehr Pakbaz" userId="535ad4df-e8c0-42d6-a768-cf3072308004" providerId="ADAL" clId="{3A38498E-E2FE-4C16-9C11-8F8F6E419632}" dt="2022-12-29T05:57:22.888" v="6544" actId="1076"/>
          <ac:picMkLst>
            <pc:docMk/>
            <pc:sldMk cId="2802975737" sldId="2147469866"/>
            <ac:picMk id="1030" creationId="{F348CDEB-4003-00EC-D708-AD53E532FE34}"/>
          </ac:picMkLst>
        </pc:picChg>
      </pc:sldChg>
      <pc:sldChg chg="addSp delSp modSp new del mod modClrScheme chgLayout">
        <pc:chgData name="Sepehr Pakbaz" userId="535ad4df-e8c0-42d6-a768-cf3072308004" providerId="ADAL" clId="{3A38498E-E2FE-4C16-9C11-8F8F6E419632}" dt="2023-01-04T20:45:24.678" v="14478" actId="2696"/>
        <pc:sldMkLst>
          <pc:docMk/>
          <pc:sldMk cId="2640722160" sldId="2147469867"/>
        </pc:sldMkLst>
        <pc:spChg chg="del">
          <ac:chgData name="Sepehr Pakbaz" userId="535ad4df-e8c0-42d6-a768-cf3072308004" providerId="ADAL" clId="{3A38498E-E2FE-4C16-9C11-8F8F6E419632}" dt="2022-12-28T18:24:34.066" v="4882" actId="478"/>
          <ac:spMkLst>
            <pc:docMk/>
            <pc:sldMk cId="2640722160" sldId="2147469867"/>
            <ac:spMk id="2" creationId="{3D0B6B5B-DCFA-09D8-3B8E-127A9122E2CE}"/>
          </ac:spMkLst>
        </pc:spChg>
        <pc:spChg chg="del mod">
          <ac:chgData name="Sepehr Pakbaz" userId="535ad4df-e8c0-42d6-a768-cf3072308004" providerId="ADAL" clId="{3A38498E-E2FE-4C16-9C11-8F8F6E419632}" dt="2022-12-28T18:16:16.897" v="4850"/>
          <ac:spMkLst>
            <pc:docMk/>
            <pc:sldMk cId="2640722160" sldId="2147469867"/>
            <ac:spMk id="3" creationId="{97D77DB0-B471-5AD1-4F36-7078794B0AD6}"/>
          </ac:spMkLst>
        </pc:spChg>
        <pc:spChg chg="add del mod">
          <ac:chgData name="Sepehr Pakbaz" userId="535ad4df-e8c0-42d6-a768-cf3072308004" providerId="ADAL" clId="{3A38498E-E2FE-4C16-9C11-8F8F6E419632}" dt="2022-12-28T18:22:36.587" v="4854"/>
          <ac:spMkLst>
            <pc:docMk/>
            <pc:sldMk cId="2640722160" sldId="2147469867"/>
            <ac:spMk id="5" creationId="{301D1E42-720C-65DE-774A-10BC5E167DD4}"/>
          </ac:spMkLst>
        </pc:spChg>
        <pc:graphicFrameChg chg="add del mod">
          <ac:chgData name="Sepehr Pakbaz" userId="535ad4df-e8c0-42d6-a768-cf3072308004" providerId="ADAL" clId="{3A38498E-E2FE-4C16-9C11-8F8F6E419632}" dt="2022-12-28T18:16:18.993" v="4851" actId="21"/>
          <ac:graphicFrameMkLst>
            <pc:docMk/>
            <pc:sldMk cId="2640722160" sldId="2147469867"/>
            <ac:graphicFrameMk id="4" creationId="{611B1D1E-5B54-F73D-E591-0AE44A9DB7AD}"/>
          </ac:graphicFrameMkLst>
        </pc:graphicFrameChg>
        <pc:graphicFrameChg chg="add mod ord modGraphic">
          <ac:chgData name="Sepehr Pakbaz" userId="535ad4df-e8c0-42d6-a768-cf3072308004" providerId="ADAL" clId="{3A38498E-E2FE-4C16-9C11-8F8F6E419632}" dt="2022-12-28T18:35:35.096" v="5069" actId="14734"/>
          <ac:graphicFrameMkLst>
            <pc:docMk/>
            <pc:sldMk cId="2640722160" sldId="2147469867"/>
            <ac:graphicFrameMk id="6" creationId="{25DFC1AC-D592-D357-F59E-913F4A85E2AF}"/>
          </ac:graphicFrameMkLst>
        </pc:graphicFrameChg>
        <pc:picChg chg="add del mod">
          <ac:chgData name="Sepehr Pakbaz" userId="535ad4df-e8c0-42d6-a768-cf3072308004" providerId="ADAL" clId="{3A38498E-E2FE-4C16-9C11-8F8F6E419632}" dt="2022-12-28T18:16:18.993" v="4851" actId="21"/>
          <ac:picMkLst>
            <pc:docMk/>
            <pc:sldMk cId="2640722160" sldId="2147469867"/>
            <ac:picMk id="2050" creationId="{2FDD2E20-38C4-3783-9023-DFF6D01D355B}"/>
          </ac:picMkLst>
        </pc:picChg>
        <pc:picChg chg="add del mod">
          <ac:chgData name="Sepehr Pakbaz" userId="535ad4df-e8c0-42d6-a768-cf3072308004" providerId="ADAL" clId="{3A38498E-E2FE-4C16-9C11-8F8F6E419632}" dt="2022-12-28T18:16:18.993" v="4851" actId="21"/>
          <ac:picMkLst>
            <pc:docMk/>
            <pc:sldMk cId="2640722160" sldId="2147469867"/>
            <ac:picMk id="2051" creationId="{F3CB9ADD-823D-7C96-8FEB-33FC5B82A186}"/>
          </ac:picMkLst>
        </pc:picChg>
        <pc:picChg chg="add del mod">
          <ac:chgData name="Sepehr Pakbaz" userId="535ad4df-e8c0-42d6-a768-cf3072308004" providerId="ADAL" clId="{3A38498E-E2FE-4C16-9C11-8F8F6E419632}" dt="2022-12-28T18:16:18.993" v="4851" actId="21"/>
          <ac:picMkLst>
            <pc:docMk/>
            <pc:sldMk cId="2640722160" sldId="2147469867"/>
            <ac:picMk id="2052" creationId="{A8DF21D3-211C-9C5B-242F-8D5A250851E7}"/>
          </ac:picMkLst>
        </pc:picChg>
        <pc:picChg chg="add del mod">
          <ac:chgData name="Sepehr Pakbaz" userId="535ad4df-e8c0-42d6-a768-cf3072308004" providerId="ADAL" clId="{3A38498E-E2FE-4C16-9C11-8F8F6E419632}" dt="2022-12-28T18:16:18.993" v="4851" actId="21"/>
          <ac:picMkLst>
            <pc:docMk/>
            <pc:sldMk cId="2640722160" sldId="2147469867"/>
            <ac:picMk id="2053" creationId="{A84C2311-07FA-1EC8-E748-61CA8A9F3E61}"/>
          </ac:picMkLst>
        </pc:picChg>
      </pc:sldChg>
      <pc:sldChg chg="addSp delSp modSp add del mod ord">
        <pc:chgData name="Sepehr Pakbaz" userId="535ad4df-e8c0-42d6-a768-cf3072308004" providerId="ADAL" clId="{3A38498E-E2FE-4C16-9C11-8F8F6E419632}" dt="2023-01-04T20:45:24.678" v="14478" actId="2696"/>
        <pc:sldMkLst>
          <pc:docMk/>
          <pc:sldMk cId="1213832141" sldId="2147469868"/>
        </pc:sldMkLst>
        <pc:spChg chg="add del mod">
          <ac:chgData name="Sepehr Pakbaz" userId="535ad4df-e8c0-42d6-a768-cf3072308004" providerId="ADAL" clId="{3A38498E-E2FE-4C16-9C11-8F8F6E419632}" dt="2022-12-29T05:26:33.691" v="6437" actId="403"/>
          <ac:spMkLst>
            <pc:docMk/>
            <pc:sldMk cId="1213832141" sldId="2147469868"/>
            <ac:spMk id="2" creationId="{45C78E07-863A-19FA-B4E4-3903C9912F0F}"/>
          </ac:spMkLst>
        </pc:spChg>
        <pc:spChg chg="mod">
          <ac:chgData name="Sepehr Pakbaz" userId="535ad4df-e8c0-42d6-a768-cf3072308004" providerId="ADAL" clId="{3A38498E-E2FE-4C16-9C11-8F8F6E419632}" dt="2022-12-28T18:27:54.144" v="4919" actId="20577"/>
          <ac:spMkLst>
            <pc:docMk/>
            <pc:sldMk cId="1213832141" sldId="2147469868"/>
            <ac:spMk id="3" creationId="{1A9C7FA4-B93C-54F5-925C-2510F8120C30}"/>
          </ac:spMkLst>
        </pc:spChg>
        <pc:spChg chg="add del mod">
          <ac:chgData name="Sepehr Pakbaz" userId="535ad4df-e8c0-42d6-a768-cf3072308004" providerId="ADAL" clId="{3A38498E-E2FE-4C16-9C11-8F8F6E419632}" dt="2022-12-28T21:54:06.528" v="5094"/>
          <ac:spMkLst>
            <pc:docMk/>
            <pc:sldMk cId="1213832141" sldId="2147469868"/>
            <ac:spMk id="4" creationId="{8E60EAFF-B776-2628-901E-FAEA6BF18574}"/>
          </ac:spMkLst>
        </pc:spChg>
        <pc:spChg chg="add del mod">
          <ac:chgData name="Sepehr Pakbaz" userId="535ad4df-e8c0-42d6-a768-cf3072308004" providerId="ADAL" clId="{3A38498E-E2FE-4C16-9C11-8F8F6E419632}" dt="2022-12-29T05:30:12.404" v="6441" actId="478"/>
          <ac:spMkLst>
            <pc:docMk/>
            <pc:sldMk cId="1213832141" sldId="2147469868"/>
            <ac:spMk id="6" creationId="{062310C9-2189-3C78-F76B-7026D8F059DA}"/>
          </ac:spMkLst>
        </pc:spChg>
        <pc:spChg chg="add mod">
          <ac:chgData name="Sepehr Pakbaz" userId="535ad4df-e8c0-42d6-a768-cf3072308004" providerId="ADAL" clId="{3A38498E-E2FE-4C16-9C11-8F8F6E419632}" dt="2022-12-29T05:31:05.384" v="6457" actId="20577"/>
          <ac:spMkLst>
            <pc:docMk/>
            <pc:sldMk cId="1213832141" sldId="2147469868"/>
            <ac:spMk id="8" creationId="{AE3BA1AD-8DB4-63F1-C81B-BABA41571DE4}"/>
          </ac:spMkLst>
        </pc:spChg>
      </pc:sldChg>
      <pc:sldChg chg="addSp delSp modSp add del mod ord">
        <pc:chgData name="Sepehr Pakbaz" userId="535ad4df-e8c0-42d6-a768-cf3072308004" providerId="ADAL" clId="{3A38498E-E2FE-4C16-9C11-8F8F6E419632}" dt="2023-01-04T20:45:24.678" v="14478" actId="2696"/>
        <pc:sldMkLst>
          <pc:docMk/>
          <pc:sldMk cId="1262553110" sldId="2147469869"/>
        </pc:sldMkLst>
        <pc:spChg chg="mod">
          <ac:chgData name="Sepehr Pakbaz" userId="535ad4df-e8c0-42d6-a768-cf3072308004" providerId="ADAL" clId="{3A38498E-E2FE-4C16-9C11-8F8F6E419632}" dt="2022-12-28T22:05:28.022" v="5925" actId="14100"/>
          <ac:spMkLst>
            <pc:docMk/>
            <pc:sldMk cId="1262553110" sldId="2147469869"/>
            <ac:spMk id="2" creationId="{45C78E07-863A-19FA-B4E4-3903C9912F0F}"/>
          </ac:spMkLst>
        </pc:spChg>
        <pc:spChg chg="mod">
          <ac:chgData name="Sepehr Pakbaz" userId="535ad4df-e8c0-42d6-a768-cf3072308004" providerId="ADAL" clId="{3A38498E-E2FE-4C16-9C11-8F8F6E419632}" dt="2022-12-28T18:32:01.762" v="4984" actId="20577"/>
          <ac:spMkLst>
            <pc:docMk/>
            <pc:sldMk cId="1262553110" sldId="2147469869"/>
            <ac:spMk id="3" creationId="{1A9C7FA4-B93C-54F5-925C-2510F8120C30}"/>
          </ac:spMkLst>
        </pc:spChg>
        <pc:spChg chg="add del mod">
          <ac:chgData name="Sepehr Pakbaz" userId="535ad4df-e8c0-42d6-a768-cf3072308004" providerId="ADAL" clId="{3A38498E-E2FE-4C16-9C11-8F8F6E419632}" dt="2022-12-28T22:03:24.185" v="5910" actId="478"/>
          <ac:spMkLst>
            <pc:docMk/>
            <pc:sldMk cId="1262553110" sldId="2147469869"/>
            <ac:spMk id="5" creationId="{04FD77BC-362D-318E-C791-0B64759F1C34}"/>
          </ac:spMkLst>
        </pc:spChg>
        <pc:spChg chg="add del mod">
          <ac:chgData name="Sepehr Pakbaz" userId="535ad4df-e8c0-42d6-a768-cf3072308004" providerId="ADAL" clId="{3A38498E-E2FE-4C16-9C11-8F8F6E419632}" dt="2022-12-28T22:03:26.688" v="5911" actId="478"/>
          <ac:spMkLst>
            <pc:docMk/>
            <pc:sldMk cId="1262553110" sldId="2147469869"/>
            <ac:spMk id="7" creationId="{DB9742E7-6BAF-877E-4767-0997C66F94A0}"/>
          </ac:spMkLst>
        </pc:spChg>
        <pc:spChg chg="add del mod">
          <ac:chgData name="Sepehr Pakbaz" userId="535ad4df-e8c0-42d6-a768-cf3072308004" providerId="ADAL" clId="{3A38498E-E2FE-4C16-9C11-8F8F6E419632}" dt="2022-12-28T22:05:11.810" v="5922" actId="478"/>
          <ac:spMkLst>
            <pc:docMk/>
            <pc:sldMk cId="1262553110" sldId="2147469869"/>
            <ac:spMk id="9" creationId="{7957D905-9B9B-5234-F9AF-D36668774192}"/>
          </ac:spMkLst>
        </pc:spChg>
        <pc:spChg chg="add del mod">
          <ac:chgData name="Sepehr Pakbaz" userId="535ad4df-e8c0-42d6-a768-cf3072308004" providerId="ADAL" clId="{3A38498E-E2FE-4C16-9C11-8F8F6E419632}" dt="2022-12-28T22:08:21.013" v="5927" actId="478"/>
          <ac:spMkLst>
            <pc:docMk/>
            <pc:sldMk cId="1262553110" sldId="2147469869"/>
            <ac:spMk id="11" creationId="{59F4744B-696C-1F4E-D07E-9733973957D5}"/>
          </ac:spMkLst>
        </pc:spChg>
        <pc:spChg chg="add mod">
          <ac:chgData name="Sepehr Pakbaz" userId="535ad4df-e8c0-42d6-a768-cf3072308004" providerId="ADAL" clId="{3A38498E-E2FE-4C16-9C11-8F8F6E419632}" dt="2022-12-28T22:09:17.061" v="5934" actId="14100"/>
          <ac:spMkLst>
            <pc:docMk/>
            <pc:sldMk cId="1262553110" sldId="2147469869"/>
            <ac:spMk id="13" creationId="{2A041FFA-5C6D-500C-5686-8AE693224E73}"/>
          </ac:spMkLst>
        </pc:spChg>
      </pc:sldChg>
      <pc:sldChg chg="addSp delSp modSp add del mod ord">
        <pc:chgData name="Sepehr Pakbaz" userId="535ad4df-e8c0-42d6-a768-cf3072308004" providerId="ADAL" clId="{3A38498E-E2FE-4C16-9C11-8F8F6E419632}" dt="2023-01-04T20:45:24.678" v="14478" actId="2696"/>
        <pc:sldMkLst>
          <pc:docMk/>
          <pc:sldMk cId="2757348422" sldId="2147469870"/>
        </pc:sldMkLst>
        <pc:spChg chg="add del mod">
          <ac:chgData name="Sepehr Pakbaz" userId="535ad4df-e8c0-42d6-a768-cf3072308004" providerId="ADAL" clId="{3A38498E-E2FE-4C16-9C11-8F8F6E419632}" dt="2022-12-29T05:18:03.221" v="6181" actId="404"/>
          <ac:spMkLst>
            <pc:docMk/>
            <pc:sldMk cId="2757348422" sldId="2147469870"/>
            <ac:spMk id="2" creationId="{45C78E07-863A-19FA-B4E4-3903C9912F0F}"/>
          </ac:spMkLst>
        </pc:spChg>
        <pc:spChg chg="mod">
          <ac:chgData name="Sepehr Pakbaz" userId="535ad4df-e8c0-42d6-a768-cf3072308004" providerId="ADAL" clId="{3A38498E-E2FE-4C16-9C11-8F8F6E419632}" dt="2022-12-28T23:37:17.882" v="6127" actId="20577"/>
          <ac:spMkLst>
            <pc:docMk/>
            <pc:sldMk cId="2757348422" sldId="2147469870"/>
            <ac:spMk id="3" creationId="{1A9C7FA4-B93C-54F5-925C-2510F8120C30}"/>
          </ac:spMkLst>
        </pc:spChg>
        <pc:spChg chg="add del mod">
          <ac:chgData name="Sepehr Pakbaz" userId="535ad4df-e8c0-42d6-a768-cf3072308004" providerId="ADAL" clId="{3A38498E-E2FE-4C16-9C11-8F8F6E419632}" dt="2022-12-28T23:34:39.820" v="6123"/>
          <ac:spMkLst>
            <pc:docMk/>
            <pc:sldMk cId="2757348422" sldId="2147469870"/>
            <ac:spMk id="4" creationId="{D3D01A4C-C6EF-A632-4F3E-A1826ED18C4E}"/>
          </ac:spMkLst>
        </pc:spChg>
        <pc:spChg chg="add del mod">
          <ac:chgData name="Sepehr Pakbaz" userId="535ad4df-e8c0-42d6-a768-cf3072308004" providerId="ADAL" clId="{3A38498E-E2FE-4C16-9C11-8F8F6E419632}" dt="2022-12-29T05:19:12.606" v="6184" actId="478"/>
          <ac:spMkLst>
            <pc:docMk/>
            <pc:sldMk cId="2757348422" sldId="2147469870"/>
            <ac:spMk id="6" creationId="{F9608B67-66E3-9AEA-0538-1EE6505A8948}"/>
          </ac:spMkLst>
        </pc:spChg>
        <pc:spChg chg="add mod">
          <ac:chgData name="Sepehr Pakbaz" userId="535ad4df-e8c0-42d6-a768-cf3072308004" providerId="ADAL" clId="{3A38498E-E2FE-4C16-9C11-8F8F6E419632}" dt="2022-12-29T05:20:01.034" v="6192" actId="1076"/>
          <ac:spMkLst>
            <pc:docMk/>
            <pc:sldMk cId="2757348422" sldId="2147469870"/>
            <ac:spMk id="8" creationId="{FD8DA0AD-A665-2122-1B3A-4A120189D746}"/>
          </ac:spMkLst>
        </pc:spChg>
      </pc:sldChg>
      <pc:sldChg chg="addSp delSp modSp add del mod ord">
        <pc:chgData name="Sepehr Pakbaz" userId="535ad4df-e8c0-42d6-a768-cf3072308004" providerId="ADAL" clId="{3A38498E-E2FE-4C16-9C11-8F8F6E419632}" dt="2023-01-04T20:45:24.678" v="14478" actId="2696"/>
        <pc:sldMkLst>
          <pc:docMk/>
          <pc:sldMk cId="635437938" sldId="2147469871"/>
        </pc:sldMkLst>
        <pc:spChg chg="add del mod">
          <ac:chgData name="Sepehr Pakbaz" userId="535ad4df-e8c0-42d6-a768-cf3072308004" providerId="ADAL" clId="{3A38498E-E2FE-4C16-9C11-8F8F6E419632}" dt="2022-12-29T05:20:24.833" v="6196" actId="123"/>
          <ac:spMkLst>
            <pc:docMk/>
            <pc:sldMk cId="635437938" sldId="2147469871"/>
            <ac:spMk id="2" creationId="{45C78E07-863A-19FA-B4E4-3903C9912F0F}"/>
          </ac:spMkLst>
        </pc:spChg>
        <pc:spChg chg="mod">
          <ac:chgData name="Sepehr Pakbaz" userId="535ad4df-e8c0-42d6-a768-cf3072308004" providerId="ADAL" clId="{3A38498E-E2FE-4C16-9C11-8F8F6E419632}" dt="2022-12-29T00:25:25.070" v="6169" actId="20577"/>
          <ac:spMkLst>
            <pc:docMk/>
            <pc:sldMk cId="635437938" sldId="2147469871"/>
            <ac:spMk id="3" creationId="{1A9C7FA4-B93C-54F5-925C-2510F8120C30}"/>
          </ac:spMkLst>
        </pc:spChg>
        <pc:spChg chg="add del mod">
          <ac:chgData name="Sepehr Pakbaz" userId="535ad4df-e8c0-42d6-a768-cf3072308004" providerId="ADAL" clId="{3A38498E-E2FE-4C16-9C11-8F8F6E419632}" dt="2022-12-29T05:16:43.566" v="6172"/>
          <ac:spMkLst>
            <pc:docMk/>
            <pc:sldMk cId="635437938" sldId="2147469871"/>
            <ac:spMk id="4" creationId="{41CE2371-E6FE-D8BF-9DD7-5A8EB4434C69}"/>
          </ac:spMkLst>
        </pc:spChg>
        <pc:spChg chg="add mod">
          <ac:chgData name="Sepehr Pakbaz" userId="535ad4df-e8c0-42d6-a768-cf3072308004" providerId="ADAL" clId="{3A38498E-E2FE-4C16-9C11-8F8F6E419632}" dt="2022-12-29T05:22:58.302" v="6218" actId="14100"/>
          <ac:spMkLst>
            <pc:docMk/>
            <pc:sldMk cId="635437938" sldId="2147469871"/>
            <ac:spMk id="6" creationId="{97F4F1BF-C0E5-2C0B-5A76-0074E88EF512}"/>
          </ac:spMkLst>
        </pc:spChg>
      </pc:sldChg>
      <pc:sldChg chg="addSp delSp modSp add del mod">
        <pc:chgData name="Sepehr Pakbaz" userId="535ad4df-e8c0-42d6-a768-cf3072308004" providerId="ADAL" clId="{3A38498E-E2FE-4C16-9C11-8F8F6E419632}" dt="2023-01-04T20:45:24.678" v="14478" actId="2696"/>
        <pc:sldMkLst>
          <pc:docMk/>
          <pc:sldMk cId="2213820281" sldId="2147469872"/>
        </pc:sldMkLst>
        <pc:spChg chg="del">
          <ac:chgData name="Sepehr Pakbaz" userId="535ad4df-e8c0-42d6-a768-cf3072308004" providerId="ADAL" clId="{3A38498E-E2FE-4C16-9C11-8F8F6E419632}" dt="2022-12-29T06:01:42.475" v="6658" actId="478"/>
          <ac:spMkLst>
            <pc:docMk/>
            <pc:sldMk cId="2213820281" sldId="2147469872"/>
            <ac:spMk id="2" creationId="{45C78E07-863A-19FA-B4E4-3903C9912F0F}"/>
          </ac:spMkLst>
        </pc:spChg>
        <pc:spChg chg="mod">
          <ac:chgData name="Sepehr Pakbaz" userId="535ad4df-e8c0-42d6-a768-cf3072308004" providerId="ADAL" clId="{3A38498E-E2FE-4C16-9C11-8F8F6E419632}" dt="2022-12-29T05:58:09.180" v="6556" actId="20577"/>
          <ac:spMkLst>
            <pc:docMk/>
            <pc:sldMk cId="2213820281" sldId="2147469872"/>
            <ac:spMk id="3" creationId="{1A9C7FA4-B93C-54F5-925C-2510F8120C30}"/>
          </ac:spMkLst>
        </pc:spChg>
        <pc:spChg chg="add del mod">
          <ac:chgData name="Sepehr Pakbaz" userId="535ad4df-e8c0-42d6-a768-cf3072308004" providerId="ADAL" clId="{3A38498E-E2FE-4C16-9C11-8F8F6E419632}" dt="2022-12-29T06:01:45.463" v="6659" actId="478"/>
          <ac:spMkLst>
            <pc:docMk/>
            <pc:sldMk cId="2213820281" sldId="2147469872"/>
            <ac:spMk id="5" creationId="{2EAD66BA-B5E5-DD93-E1FA-59693845AD79}"/>
          </ac:spMkLst>
        </pc:spChg>
        <pc:spChg chg="del">
          <ac:chgData name="Sepehr Pakbaz" userId="535ad4df-e8c0-42d6-a768-cf3072308004" providerId="ADAL" clId="{3A38498E-E2FE-4C16-9C11-8F8F6E419632}" dt="2022-12-29T06:01:47.071" v="6660" actId="478"/>
          <ac:spMkLst>
            <pc:docMk/>
            <pc:sldMk cId="2213820281" sldId="2147469872"/>
            <ac:spMk id="8" creationId="{AE3BA1AD-8DB4-63F1-C81B-BABA41571DE4}"/>
          </ac:spMkLst>
        </pc:spChg>
        <pc:graphicFrameChg chg="add mod modGraphic">
          <ac:chgData name="Sepehr Pakbaz" userId="535ad4df-e8c0-42d6-a768-cf3072308004" providerId="ADAL" clId="{3A38498E-E2FE-4C16-9C11-8F8F6E419632}" dt="2022-12-29T06:03:03.296" v="6683" actId="14100"/>
          <ac:graphicFrameMkLst>
            <pc:docMk/>
            <pc:sldMk cId="2213820281" sldId="2147469872"/>
            <ac:graphicFrameMk id="6" creationId="{ECB5E5E8-54F6-9B47-B02A-527AC8145C2D}"/>
          </ac:graphicFrameMkLst>
        </pc:graphicFrameChg>
      </pc:sldChg>
      <pc:sldChg chg="addSp delSp modSp add del mod">
        <pc:chgData name="Sepehr Pakbaz" userId="535ad4df-e8c0-42d6-a768-cf3072308004" providerId="ADAL" clId="{3A38498E-E2FE-4C16-9C11-8F8F6E419632}" dt="2023-01-04T20:45:24.678" v="14478" actId="2696"/>
        <pc:sldMkLst>
          <pc:docMk/>
          <pc:sldMk cId="2805872074" sldId="2147469873"/>
        </pc:sldMkLst>
        <pc:spChg chg="mod">
          <ac:chgData name="Sepehr Pakbaz" userId="535ad4df-e8c0-42d6-a768-cf3072308004" providerId="ADAL" clId="{3A38498E-E2FE-4C16-9C11-8F8F6E419632}" dt="2022-12-29T06:11:03.055" v="6698" actId="20577"/>
          <ac:spMkLst>
            <pc:docMk/>
            <pc:sldMk cId="2805872074" sldId="2147469873"/>
            <ac:spMk id="2" creationId="{45C78E07-863A-19FA-B4E4-3903C9912F0F}"/>
          </ac:spMkLst>
        </pc:spChg>
        <pc:spChg chg="mod">
          <ac:chgData name="Sepehr Pakbaz" userId="535ad4df-e8c0-42d6-a768-cf3072308004" providerId="ADAL" clId="{3A38498E-E2FE-4C16-9C11-8F8F6E419632}" dt="2022-12-29T06:10:50.057" v="6691" actId="20577"/>
          <ac:spMkLst>
            <pc:docMk/>
            <pc:sldMk cId="2805872074" sldId="2147469873"/>
            <ac:spMk id="3" creationId="{1A9C7FA4-B93C-54F5-925C-2510F8120C30}"/>
          </ac:spMkLst>
        </pc:spChg>
        <pc:spChg chg="add del mod">
          <ac:chgData name="Sepehr Pakbaz" userId="535ad4df-e8c0-42d6-a768-cf3072308004" providerId="ADAL" clId="{3A38498E-E2FE-4C16-9C11-8F8F6E419632}" dt="2022-12-29T06:15:38.762" v="6703" actId="22"/>
          <ac:spMkLst>
            <pc:docMk/>
            <pc:sldMk cId="2805872074" sldId="2147469873"/>
            <ac:spMk id="5" creationId="{9C63C694-D217-4803-FF8E-7B4BA1C882F1}"/>
          </ac:spMkLst>
        </pc:spChg>
        <pc:spChg chg="add mod">
          <ac:chgData name="Sepehr Pakbaz" userId="535ad4df-e8c0-42d6-a768-cf3072308004" providerId="ADAL" clId="{3A38498E-E2FE-4C16-9C11-8F8F6E419632}" dt="2022-12-29T06:17:18.603" v="6842" actId="1076"/>
          <ac:spMkLst>
            <pc:docMk/>
            <pc:sldMk cId="2805872074" sldId="2147469873"/>
            <ac:spMk id="7" creationId="{2CC39664-9A03-CF53-BF2C-7624FEA5AF83}"/>
          </ac:spMkLst>
        </pc:spChg>
        <pc:spChg chg="del">
          <ac:chgData name="Sepehr Pakbaz" userId="535ad4df-e8c0-42d6-a768-cf3072308004" providerId="ADAL" clId="{3A38498E-E2FE-4C16-9C11-8F8F6E419632}" dt="2022-12-29T06:15:31.544" v="6699" actId="478"/>
          <ac:spMkLst>
            <pc:docMk/>
            <pc:sldMk cId="2805872074" sldId="2147469873"/>
            <ac:spMk id="8" creationId="{AE3BA1AD-8DB4-63F1-C81B-BABA41571DE4}"/>
          </ac:spMkLst>
        </pc:spChg>
      </pc:sldChg>
      <pc:sldChg chg="addSp delSp modSp add del mod">
        <pc:chgData name="Sepehr Pakbaz" userId="535ad4df-e8c0-42d6-a768-cf3072308004" providerId="ADAL" clId="{3A38498E-E2FE-4C16-9C11-8F8F6E419632}" dt="2023-01-04T20:45:24.678" v="14478" actId="2696"/>
        <pc:sldMkLst>
          <pc:docMk/>
          <pc:sldMk cId="4257552846" sldId="2147469874"/>
        </pc:sldMkLst>
        <pc:spChg chg="del">
          <ac:chgData name="Sepehr Pakbaz" userId="535ad4df-e8c0-42d6-a768-cf3072308004" providerId="ADAL" clId="{3A38498E-E2FE-4C16-9C11-8F8F6E419632}" dt="2022-12-29T06:48:09.573" v="6843" actId="478"/>
          <ac:spMkLst>
            <pc:docMk/>
            <pc:sldMk cId="4257552846" sldId="2147469874"/>
            <ac:spMk id="2" creationId="{45C78E07-863A-19FA-B4E4-3903C9912F0F}"/>
          </ac:spMkLst>
        </pc:spChg>
        <pc:spChg chg="mod">
          <ac:chgData name="Sepehr Pakbaz" userId="535ad4df-e8c0-42d6-a768-cf3072308004" providerId="ADAL" clId="{3A38498E-E2FE-4C16-9C11-8F8F6E419632}" dt="2022-12-29T05:58:56.794" v="6612" actId="20577"/>
          <ac:spMkLst>
            <pc:docMk/>
            <pc:sldMk cId="4257552846" sldId="2147469874"/>
            <ac:spMk id="3" creationId="{1A9C7FA4-B93C-54F5-925C-2510F8120C30}"/>
          </ac:spMkLst>
        </pc:spChg>
        <pc:spChg chg="add del mod">
          <ac:chgData name="Sepehr Pakbaz" userId="535ad4df-e8c0-42d6-a768-cf3072308004" providerId="ADAL" clId="{3A38498E-E2FE-4C16-9C11-8F8F6E419632}" dt="2022-12-29T06:48:13.822" v="6844" actId="478"/>
          <ac:spMkLst>
            <pc:docMk/>
            <pc:sldMk cId="4257552846" sldId="2147469874"/>
            <ac:spMk id="5" creationId="{4255EED5-0D9D-6AE5-A6CD-879B0E25F50E}"/>
          </ac:spMkLst>
        </pc:spChg>
        <pc:spChg chg="add mod">
          <ac:chgData name="Sepehr Pakbaz" userId="535ad4df-e8c0-42d6-a768-cf3072308004" providerId="ADAL" clId="{3A38498E-E2FE-4C16-9C11-8F8F6E419632}" dt="2022-12-29T06:48:38.835" v="6851" actId="1076"/>
          <ac:spMkLst>
            <pc:docMk/>
            <pc:sldMk cId="4257552846" sldId="2147469874"/>
            <ac:spMk id="7" creationId="{86BA88A3-AE14-869E-7253-2081AB6C6937}"/>
          </ac:spMkLst>
        </pc:spChg>
        <pc:spChg chg="del">
          <ac:chgData name="Sepehr Pakbaz" userId="535ad4df-e8c0-42d6-a768-cf3072308004" providerId="ADAL" clId="{3A38498E-E2FE-4C16-9C11-8F8F6E419632}" dt="2022-12-29T06:48:15.279" v="6845" actId="478"/>
          <ac:spMkLst>
            <pc:docMk/>
            <pc:sldMk cId="4257552846" sldId="2147469874"/>
            <ac:spMk id="8" creationId="{AE3BA1AD-8DB4-63F1-C81B-BABA41571DE4}"/>
          </ac:spMkLst>
        </pc:spChg>
      </pc:sldChg>
      <pc:sldChg chg="addSp delSp modSp add del mod">
        <pc:chgData name="Sepehr Pakbaz" userId="535ad4df-e8c0-42d6-a768-cf3072308004" providerId="ADAL" clId="{3A38498E-E2FE-4C16-9C11-8F8F6E419632}" dt="2023-01-04T20:45:24.678" v="14478" actId="2696"/>
        <pc:sldMkLst>
          <pc:docMk/>
          <pc:sldMk cId="1032880281" sldId="2147469875"/>
        </pc:sldMkLst>
        <pc:spChg chg="del">
          <ac:chgData name="Sepehr Pakbaz" userId="535ad4df-e8c0-42d6-a768-cf3072308004" providerId="ADAL" clId="{3A38498E-E2FE-4C16-9C11-8F8F6E419632}" dt="2022-12-29T07:00:09.779" v="6852" actId="478"/>
          <ac:spMkLst>
            <pc:docMk/>
            <pc:sldMk cId="1032880281" sldId="2147469875"/>
            <ac:spMk id="2" creationId="{45C78E07-863A-19FA-B4E4-3903C9912F0F}"/>
          </ac:spMkLst>
        </pc:spChg>
        <pc:spChg chg="add del mod">
          <ac:chgData name="Sepehr Pakbaz" userId="535ad4df-e8c0-42d6-a768-cf3072308004" providerId="ADAL" clId="{3A38498E-E2FE-4C16-9C11-8F8F6E419632}" dt="2022-12-29T07:00:15.881" v="6854" actId="478"/>
          <ac:spMkLst>
            <pc:docMk/>
            <pc:sldMk cId="1032880281" sldId="2147469875"/>
            <ac:spMk id="3" creationId="{1A9C7FA4-B93C-54F5-925C-2510F8120C30}"/>
          </ac:spMkLst>
        </pc:spChg>
        <pc:spChg chg="add del mod">
          <ac:chgData name="Sepehr Pakbaz" userId="535ad4df-e8c0-42d6-a768-cf3072308004" providerId="ADAL" clId="{3A38498E-E2FE-4C16-9C11-8F8F6E419632}" dt="2022-12-29T07:00:18.765" v="6855" actId="478"/>
          <ac:spMkLst>
            <pc:docMk/>
            <pc:sldMk cId="1032880281" sldId="2147469875"/>
            <ac:spMk id="5" creationId="{0DEB921C-6B46-5811-6546-21EBBA1C4040}"/>
          </ac:spMkLst>
        </pc:spChg>
        <pc:spChg chg="add del mod">
          <ac:chgData name="Sepehr Pakbaz" userId="535ad4df-e8c0-42d6-a768-cf3072308004" providerId="ADAL" clId="{3A38498E-E2FE-4C16-9C11-8F8F6E419632}" dt="2022-12-29T07:00:15.881" v="6854" actId="478"/>
          <ac:spMkLst>
            <pc:docMk/>
            <pc:sldMk cId="1032880281" sldId="2147469875"/>
            <ac:spMk id="7" creationId="{310C7AB4-8D44-89BB-E8A1-D8FB3C5D0FBE}"/>
          </ac:spMkLst>
        </pc:spChg>
        <pc:spChg chg="del">
          <ac:chgData name="Sepehr Pakbaz" userId="535ad4df-e8c0-42d6-a768-cf3072308004" providerId="ADAL" clId="{3A38498E-E2FE-4C16-9C11-8F8F6E419632}" dt="2022-12-29T07:00:21.053" v="6856" actId="478"/>
          <ac:spMkLst>
            <pc:docMk/>
            <pc:sldMk cId="1032880281" sldId="2147469875"/>
            <ac:spMk id="8" creationId="{AE3BA1AD-8DB4-63F1-C81B-BABA41571DE4}"/>
          </ac:spMkLst>
        </pc:spChg>
        <pc:spChg chg="add">
          <ac:chgData name="Sepehr Pakbaz" userId="535ad4df-e8c0-42d6-a768-cf3072308004" providerId="ADAL" clId="{3A38498E-E2FE-4C16-9C11-8F8F6E419632}" dt="2022-12-29T07:01:09.016" v="6864" actId="11529"/>
          <ac:spMkLst>
            <pc:docMk/>
            <pc:sldMk cId="1032880281" sldId="2147469875"/>
            <ac:spMk id="11" creationId="{79350005-6C11-86E4-417F-CE5A73940DBE}"/>
          </ac:spMkLst>
        </pc:spChg>
        <pc:picChg chg="add mod">
          <ac:chgData name="Sepehr Pakbaz" userId="535ad4df-e8c0-42d6-a768-cf3072308004" providerId="ADAL" clId="{3A38498E-E2FE-4C16-9C11-8F8F6E419632}" dt="2022-12-29T07:00:58.723" v="6862" actId="1076"/>
          <ac:picMkLst>
            <pc:docMk/>
            <pc:sldMk cId="1032880281" sldId="2147469875"/>
            <ac:picMk id="9" creationId="{381ED333-368F-7C42-A46E-0C097456BB77}"/>
          </ac:picMkLst>
        </pc:picChg>
        <pc:picChg chg="add mod">
          <ac:chgData name="Sepehr Pakbaz" userId="535ad4df-e8c0-42d6-a768-cf3072308004" providerId="ADAL" clId="{3A38498E-E2FE-4C16-9C11-8F8F6E419632}" dt="2022-12-29T07:01:01.343" v="6863" actId="1076"/>
          <ac:picMkLst>
            <pc:docMk/>
            <pc:sldMk cId="1032880281" sldId="2147469875"/>
            <ac:picMk id="10" creationId="{246D1EBA-90B2-D270-642B-605E40B27C76}"/>
          </ac:picMkLst>
        </pc:picChg>
      </pc:sldChg>
      <pc:sldChg chg="addSp delSp modSp add del mod">
        <pc:chgData name="Sepehr Pakbaz" userId="535ad4df-e8c0-42d6-a768-cf3072308004" providerId="ADAL" clId="{3A38498E-E2FE-4C16-9C11-8F8F6E419632}" dt="2023-01-04T20:45:24.678" v="14478" actId="2696"/>
        <pc:sldMkLst>
          <pc:docMk/>
          <pc:sldMk cId="3065513617" sldId="2147469876"/>
        </pc:sldMkLst>
        <pc:spChg chg="add mod">
          <ac:chgData name="Sepehr Pakbaz" userId="535ad4df-e8c0-42d6-a768-cf3072308004" providerId="ADAL" clId="{3A38498E-E2FE-4C16-9C11-8F8F6E419632}" dt="2022-12-29T07:04:59.213" v="6890" actId="1076"/>
          <ac:spMkLst>
            <pc:docMk/>
            <pc:sldMk cId="3065513617" sldId="2147469876"/>
            <ac:spMk id="4" creationId="{4ABD74C8-601E-5739-5111-DBF273584790}"/>
          </ac:spMkLst>
        </pc:spChg>
        <pc:spChg chg="add mod">
          <ac:chgData name="Sepehr Pakbaz" userId="535ad4df-e8c0-42d6-a768-cf3072308004" providerId="ADAL" clId="{3A38498E-E2FE-4C16-9C11-8F8F6E419632}" dt="2022-12-29T07:05:21.909" v="6895" actId="1076"/>
          <ac:spMkLst>
            <pc:docMk/>
            <pc:sldMk cId="3065513617" sldId="2147469876"/>
            <ac:spMk id="6" creationId="{9DDEA7BB-FC9F-C04C-830F-3F079301FD69}"/>
          </ac:spMkLst>
        </pc:spChg>
        <pc:spChg chg="add mod">
          <ac:chgData name="Sepehr Pakbaz" userId="535ad4df-e8c0-42d6-a768-cf3072308004" providerId="ADAL" clId="{3A38498E-E2FE-4C16-9C11-8F8F6E419632}" dt="2022-12-29T07:05:35.988" v="6898" actId="1076"/>
          <ac:spMkLst>
            <pc:docMk/>
            <pc:sldMk cId="3065513617" sldId="2147469876"/>
            <ac:spMk id="7" creationId="{0150C8C1-5A58-F42C-7F05-156606179B5E}"/>
          </ac:spMkLst>
        </pc:spChg>
        <pc:spChg chg="del">
          <ac:chgData name="Sepehr Pakbaz" userId="535ad4df-e8c0-42d6-a768-cf3072308004" providerId="ADAL" clId="{3A38498E-E2FE-4C16-9C11-8F8F6E419632}" dt="2022-12-29T07:03:12.401" v="6867" actId="478"/>
          <ac:spMkLst>
            <pc:docMk/>
            <pc:sldMk cId="3065513617" sldId="2147469876"/>
            <ac:spMk id="11" creationId="{79350005-6C11-86E4-417F-CE5A73940DBE}"/>
          </ac:spMkLst>
        </pc:spChg>
        <pc:picChg chg="del">
          <ac:chgData name="Sepehr Pakbaz" userId="535ad4df-e8c0-42d6-a768-cf3072308004" providerId="ADAL" clId="{3A38498E-E2FE-4C16-9C11-8F8F6E419632}" dt="2022-12-29T07:03:11.493" v="6866" actId="478"/>
          <ac:picMkLst>
            <pc:docMk/>
            <pc:sldMk cId="3065513617" sldId="2147469876"/>
            <ac:picMk id="9" creationId="{381ED333-368F-7C42-A46E-0C097456BB77}"/>
          </ac:picMkLst>
        </pc:picChg>
        <pc:picChg chg="del">
          <ac:chgData name="Sepehr Pakbaz" userId="535ad4df-e8c0-42d6-a768-cf3072308004" providerId="ADAL" clId="{3A38498E-E2FE-4C16-9C11-8F8F6E419632}" dt="2022-12-29T07:03:14.324" v="6868" actId="478"/>
          <ac:picMkLst>
            <pc:docMk/>
            <pc:sldMk cId="3065513617" sldId="2147469876"/>
            <ac:picMk id="10" creationId="{246D1EBA-90B2-D270-642B-605E40B27C76}"/>
          </ac:picMkLst>
        </pc:picChg>
      </pc:sldChg>
      <pc:sldChg chg="modSp new del mod ord modClrScheme chgLayout">
        <pc:chgData name="Sepehr Pakbaz" userId="535ad4df-e8c0-42d6-a768-cf3072308004" providerId="ADAL" clId="{3A38498E-E2FE-4C16-9C11-8F8F6E419632}" dt="2023-01-04T20:45:24.678" v="14478" actId="2696"/>
        <pc:sldMkLst>
          <pc:docMk/>
          <pc:sldMk cId="890954063" sldId="2147469877"/>
        </pc:sldMkLst>
        <pc:spChg chg="mod ord">
          <ac:chgData name="Sepehr Pakbaz" userId="535ad4df-e8c0-42d6-a768-cf3072308004" providerId="ADAL" clId="{3A38498E-E2FE-4C16-9C11-8F8F6E419632}" dt="2022-12-29T07:16:49.646" v="6928" actId="26606"/>
          <ac:spMkLst>
            <pc:docMk/>
            <pc:sldMk cId="890954063" sldId="2147469877"/>
            <ac:spMk id="2" creationId="{3BD06752-0DEB-34BA-DB30-605DCE536A6E}"/>
          </ac:spMkLst>
        </pc:spChg>
        <pc:spChg chg="mod ord">
          <ac:chgData name="Sepehr Pakbaz" userId="535ad4df-e8c0-42d6-a768-cf3072308004" providerId="ADAL" clId="{3A38498E-E2FE-4C16-9C11-8F8F6E419632}" dt="2022-12-29T07:16:49.646" v="6928" actId="26606"/>
          <ac:spMkLst>
            <pc:docMk/>
            <pc:sldMk cId="890954063" sldId="2147469877"/>
            <ac:spMk id="3" creationId="{B18B4B6E-9F01-D070-C607-C6DF8A93348A}"/>
          </ac:spMkLst>
        </pc:spChg>
      </pc:sldChg>
      <pc:sldChg chg="delSp modSp add del mod modNotesTx">
        <pc:chgData name="Sepehr Pakbaz" userId="535ad4df-e8c0-42d6-a768-cf3072308004" providerId="ADAL" clId="{3A38498E-E2FE-4C16-9C11-8F8F6E419632}" dt="2023-01-04T20:45:24.678" v="14478" actId="2696"/>
        <pc:sldMkLst>
          <pc:docMk/>
          <pc:sldMk cId="1333380741" sldId="2147469878"/>
        </pc:sldMkLst>
        <pc:spChg chg="del">
          <ac:chgData name="Sepehr Pakbaz" userId="535ad4df-e8c0-42d6-a768-cf3072308004" providerId="ADAL" clId="{3A38498E-E2FE-4C16-9C11-8F8F6E419632}" dt="2022-12-29T08:07:43.710" v="6953" actId="478"/>
          <ac:spMkLst>
            <pc:docMk/>
            <pc:sldMk cId="1333380741" sldId="2147469878"/>
            <ac:spMk id="2" creationId="{CB5791A8-DB59-4DF7-80F0-09D750B7F654}"/>
          </ac:spMkLst>
        </pc:spChg>
        <pc:spChg chg="mod">
          <ac:chgData name="Sepehr Pakbaz" userId="535ad4df-e8c0-42d6-a768-cf3072308004" providerId="ADAL" clId="{3A38498E-E2FE-4C16-9C11-8F8F6E419632}" dt="2022-12-29T08:08:26.464" v="6997" actId="20577"/>
          <ac:spMkLst>
            <pc:docMk/>
            <pc:sldMk cId="1333380741" sldId="2147469878"/>
            <ac:spMk id="8" creationId="{00000000-0000-0000-0000-000000000000}"/>
          </ac:spMkLst>
        </pc:spChg>
      </pc:sldChg>
      <pc:sldChg chg="modSp add del mod">
        <pc:chgData name="Sepehr Pakbaz" userId="535ad4df-e8c0-42d6-a768-cf3072308004" providerId="ADAL" clId="{3A38498E-E2FE-4C16-9C11-8F8F6E419632}" dt="2023-01-04T20:45:24.678" v="14478" actId="2696"/>
        <pc:sldMkLst>
          <pc:docMk/>
          <pc:sldMk cId="3350093399" sldId="2147469879"/>
        </pc:sldMkLst>
        <pc:spChg chg="mod">
          <ac:chgData name="Sepehr Pakbaz" userId="535ad4df-e8c0-42d6-a768-cf3072308004" providerId="ADAL" clId="{3A38498E-E2FE-4C16-9C11-8F8F6E419632}" dt="2022-12-29T08:10:29.411" v="7038" actId="20577"/>
          <ac:spMkLst>
            <pc:docMk/>
            <pc:sldMk cId="3350093399" sldId="2147469879"/>
            <ac:spMk id="2" creationId="{4DF618A9-1C83-7F25-CBDD-2D879956D582}"/>
          </ac:spMkLst>
        </pc:spChg>
      </pc:sldChg>
      <pc:sldChg chg="modSp add del mod">
        <pc:chgData name="Sepehr Pakbaz" userId="535ad4df-e8c0-42d6-a768-cf3072308004" providerId="ADAL" clId="{3A38498E-E2FE-4C16-9C11-8F8F6E419632}" dt="2023-01-04T20:45:24.678" v="14478" actId="2696"/>
        <pc:sldMkLst>
          <pc:docMk/>
          <pc:sldMk cId="77006628" sldId="2147469880"/>
        </pc:sldMkLst>
        <pc:spChg chg="mod">
          <ac:chgData name="Sepehr Pakbaz" userId="535ad4df-e8c0-42d6-a768-cf3072308004" providerId="ADAL" clId="{3A38498E-E2FE-4C16-9C11-8F8F6E419632}" dt="2022-12-29T08:11:52.174" v="7047" actId="14100"/>
          <ac:spMkLst>
            <pc:docMk/>
            <pc:sldMk cId="77006628" sldId="2147469880"/>
            <ac:spMk id="2" creationId="{4DF618A9-1C83-7F25-CBDD-2D879956D582}"/>
          </ac:spMkLst>
        </pc:spChg>
      </pc:sldChg>
      <pc:sldChg chg="addSp delSp modSp add del mod ord modNotesTx">
        <pc:chgData name="Sepehr Pakbaz" userId="535ad4df-e8c0-42d6-a768-cf3072308004" providerId="ADAL" clId="{3A38498E-E2FE-4C16-9C11-8F8F6E419632}" dt="2023-01-04T20:45:24.678" v="14478" actId="2696"/>
        <pc:sldMkLst>
          <pc:docMk/>
          <pc:sldMk cId="1189426364" sldId="2147469881"/>
        </pc:sldMkLst>
        <pc:spChg chg="add del mod">
          <ac:chgData name="Sepehr Pakbaz" userId="535ad4df-e8c0-42d6-a768-cf3072308004" providerId="ADAL" clId="{3A38498E-E2FE-4C16-9C11-8F8F6E419632}" dt="2022-12-30T21:24:12.700" v="9041" actId="313"/>
          <ac:spMkLst>
            <pc:docMk/>
            <pc:sldMk cId="1189426364" sldId="2147469881"/>
            <ac:spMk id="2" creationId="{45938062-4CF6-1EA9-B051-A7094862B227}"/>
          </ac:spMkLst>
        </pc:spChg>
        <pc:spChg chg="mod">
          <ac:chgData name="Sepehr Pakbaz" userId="535ad4df-e8c0-42d6-a768-cf3072308004" providerId="ADAL" clId="{3A38498E-E2FE-4C16-9C11-8F8F6E419632}" dt="2022-12-30T20:42:33.655" v="8937" actId="20577"/>
          <ac:spMkLst>
            <pc:docMk/>
            <pc:sldMk cId="1189426364" sldId="2147469881"/>
            <ac:spMk id="3" creationId="{94E9F4E3-89B7-5BD3-D550-CF82976E89E5}"/>
          </ac:spMkLst>
        </pc:spChg>
        <pc:spChg chg="add del">
          <ac:chgData name="Sepehr Pakbaz" userId="535ad4df-e8c0-42d6-a768-cf3072308004" providerId="ADAL" clId="{3A38498E-E2FE-4C16-9C11-8F8F6E419632}" dt="2022-12-30T20:43:00.274" v="8941"/>
          <ac:spMkLst>
            <pc:docMk/>
            <pc:sldMk cId="1189426364" sldId="2147469881"/>
            <ac:spMk id="5" creationId="{B719852E-CE8B-D43E-D19B-2220DF96651A}"/>
          </ac:spMkLst>
        </pc:spChg>
        <pc:spChg chg="add del">
          <ac:chgData name="Sepehr Pakbaz" userId="535ad4df-e8c0-42d6-a768-cf3072308004" providerId="ADAL" clId="{3A38498E-E2FE-4C16-9C11-8F8F6E419632}" dt="2022-12-30T20:44:23.309" v="8961"/>
          <ac:spMkLst>
            <pc:docMk/>
            <pc:sldMk cId="1189426364" sldId="2147469881"/>
            <ac:spMk id="6" creationId="{0678324B-12ED-53AD-A9B3-92719C35D116}"/>
          </ac:spMkLst>
        </pc:spChg>
        <pc:spChg chg="add del mod">
          <ac:chgData name="Sepehr Pakbaz" userId="535ad4df-e8c0-42d6-a768-cf3072308004" providerId="ADAL" clId="{3A38498E-E2FE-4C16-9C11-8F8F6E419632}" dt="2022-12-30T20:44:23.309" v="8960" actId="21"/>
          <ac:spMkLst>
            <pc:docMk/>
            <pc:sldMk cId="1189426364" sldId="2147469881"/>
            <ac:spMk id="7" creationId="{EF35A1A5-46E0-A173-74EF-EDC228BE11AC}"/>
          </ac:spMkLst>
        </pc:spChg>
        <pc:spChg chg="add del">
          <ac:chgData name="Sepehr Pakbaz" userId="535ad4df-e8c0-42d6-a768-cf3072308004" providerId="ADAL" clId="{3A38498E-E2FE-4C16-9C11-8F8F6E419632}" dt="2022-12-30T20:46:01.434" v="8997"/>
          <ac:spMkLst>
            <pc:docMk/>
            <pc:sldMk cId="1189426364" sldId="2147469881"/>
            <ac:spMk id="8" creationId="{8CC6ADD5-8C9D-3674-AB96-6A960FDE072C}"/>
          </ac:spMkLst>
        </pc:spChg>
        <pc:spChg chg="add del">
          <ac:chgData name="Sepehr Pakbaz" userId="535ad4df-e8c0-42d6-a768-cf3072308004" providerId="ADAL" clId="{3A38498E-E2FE-4C16-9C11-8F8F6E419632}" dt="2022-12-30T20:47:52.593" v="9014"/>
          <ac:spMkLst>
            <pc:docMk/>
            <pc:sldMk cId="1189426364" sldId="2147469881"/>
            <ac:spMk id="9" creationId="{13DF8C06-6AFC-942C-EBE1-881301B57FE3}"/>
          </ac:spMkLst>
        </pc:spChg>
        <pc:picChg chg="add del mod">
          <ac:chgData name="Sepehr Pakbaz" userId="535ad4df-e8c0-42d6-a768-cf3072308004" providerId="ADAL" clId="{3A38498E-E2FE-4C16-9C11-8F8F6E419632}" dt="2022-12-30T20:42:35.669" v="8938" actId="478"/>
          <ac:picMkLst>
            <pc:docMk/>
            <pc:sldMk cId="1189426364" sldId="2147469881"/>
            <ac:picMk id="4" creationId="{FC549DD6-F593-89B5-6774-7D01EA77F502}"/>
          </ac:picMkLst>
        </pc:picChg>
      </pc:sldChg>
      <pc:sldChg chg="addSp delSp modSp new del mod modNotesTx">
        <pc:chgData name="Sepehr Pakbaz" userId="535ad4df-e8c0-42d6-a768-cf3072308004" providerId="ADAL" clId="{3A38498E-E2FE-4C16-9C11-8F8F6E419632}" dt="2023-01-04T20:45:24.678" v="14478" actId="2696"/>
        <pc:sldMkLst>
          <pc:docMk/>
          <pc:sldMk cId="2330286231" sldId="2147469882"/>
        </pc:sldMkLst>
        <pc:spChg chg="mod">
          <ac:chgData name="Sepehr Pakbaz" userId="535ad4df-e8c0-42d6-a768-cf3072308004" providerId="ADAL" clId="{3A38498E-E2FE-4C16-9C11-8F8F6E419632}" dt="2022-12-29T08:51:26.133" v="7135" actId="26606"/>
          <ac:spMkLst>
            <pc:docMk/>
            <pc:sldMk cId="2330286231" sldId="2147469882"/>
            <ac:spMk id="2" creationId="{F211C29F-5736-E2A6-A452-976E34BDF157}"/>
          </ac:spMkLst>
        </pc:spChg>
        <pc:spChg chg="del">
          <ac:chgData name="Sepehr Pakbaz" userId="535ad4df-e8c0-42d6-a768-cf3072308004" providerId="ADAL" clId="{3A38498E-E2FE-4C16-9C11-8F8F6E419632}" dt="2022-12-29T08:51:16.405" v="7133"/>
          <ac:spMkLst>
            <pc:docMk/>
            <pc:sldMk cId="2330286231" sldId="2147469882"/>
            <ac:spMk id="3" creationId="{4389A339-79A4-1672-1DDA-1614F61A2ABD}"/>
          </ac:spMkLst>
        </pc:spChg>
        <pc:spChg chg="add del mod">
          <ac:chgData name="Sepehr Pakbaz" userId="535ad4df-e8c0-42d6-a768-cf3072308004" providerId="ADAL" clId="{3A38498E-E2FE-4C16-9C11-8F8F6E419632}" dt="2022-12-29T08:51:20.177" v="7134"/>
          <ac:spMkLst>
            <pc:docMk/>
            <pc:sldMk cId="2330286231" sldId="2147469882"/>
            <ac:spMk id="4" creationId="{9806E6FA-0C7C-68A2-86BE-BADE03CFE9F9}"/>
          </ac:spMkLst>
        </pc:spChg>
        <pc:spChg chg="add mod">
          <ac:chgData name="Sepehr Pakbaz" userId="535ad4df-e8c0-42d6-a768-cf3072308004" providerId="ADAL" clId="{3A38498E-E2FE-4C16-9C11-8F8F6E419632}" dt="2022-12-29T08:53:55.934" v="7264" actId="1076"/>
          <ac:spMkLst>
            <pc:docMk/>
            <pc:sldMk cId="2330286231" sldId="2147469882"/>
            <ac:spMk id="6" creationId="{0A819E16-1E42-DA1F-E1CD-95C710F9C162}"/>
          </ac:spMkLst>
        </pc:spChg>
        <pc:picChg chg="add mod">
          <ac:chgData name="Sepehr Pakbaz" userId="535ad4df-e8c0-42d6-a768-cf3072308004" providerId="ADAL" clId="{3A38498E-E2FE-4C16-9C11-8F8F6E419632}" dt="2022-12-29T08:51:33.172" v="7136" actId="1076"/>
          <ac:picMkLst>
            <pc:docMk/>
            <pc:sldMk cId="2330286231" sldId="2147469882"/>
            <ac:picMk id="5" creationId="{528E74E5-C001-6E8B-FCE1-B47A22540223}"/>
          </ac:picMkLst>
        </pc:picChg>
      </pc:sldChg>
      <pc:sldChg chg="addSp delSp modSp new del mod">
        <pc:chgData name="Sepehr Pakbaz" userId="535ad4df-e8c0-42d6-a768-cf3072308004" providerId="ADAL" clId="{3A38498E-E2FE-4C16-9C11-8F8F6E419632}" dt="2023-01-04T20:45:24.678" v="14478" actId="2696"/>
        <pc:sldMkLst>
          <pc:docMk/>
          <pc:sldMk cId="1645671281" sldId="2147469883"/>
        </pc:sldMkLst>
        <pc:spChg chg="mod">
          <ac:chgData name="Sepehr Pakbaz" userId="535ad4df-e8c0-42d6-a768-cf3072308004" providerId="ADAL" clId="{3A38498E-E2FE-4C16-9C11-8F8F6E419632}" dt="2022-12-30T18:00:38.993" v="7287" actId="20577"/>
          <ac:spMkLst>
            <pc:docMk/>
            <pc:sldMk cId="1645671281" sldId="2147469883"/>
            <ac:spMk id="2" creationId="{CB55BBE2-6964-DBE2-E369-EEDE25A9BFE9}"/>
          </ac:spMkLst>
        </pc:spChg>
        <pc:spChg chg="del">
          <ac:chgData name="Sepehr Pakbaz" userId="535ad4df-e8c0-42d6-a768-cf3072308004" providerId="ADAL" clId="{3A38498E-E2FE-4C16-9C11-8F8F6E419632}" dt="2022-12-30T18:02:41.796" v="7334" actId="478"/>
          <ac:spMkLst>
            <pc:docMk/>
            <pc:sldMk cId="1645671281" sldId="2147469883"/>
            <ac:spMk id="3" creationId="{3CE94525-CD57-0108-079B-C13B5A81B8AE}"/>
          </ac:spMkLst>
        </pc:spChg>
        <pc:graphicFrameChg chg="add del mod">
          <ac:chgData name="Sepehr Pakbaz" userId="535ad4df-e8c0-42d6-a768-cf3072308004" providerId="ADAL" clId="{3A38498E-E2FE-4C16-9C11-8F8F6E419632}" dt="2022-12-30T18:01:12.861" v="7291" actId="3680"/>
          <ac:graphicFrameMkLst>
            <pc:docMk/>
            <pc:sldMk cId="1645671281" sldId="2147469883"/>
            <ac:graphicFrameMk id="4" creationId="{04030B40-2692-0C35-EF07-7DDCF9820B03}"/>
          </ac:graphicFrameMkLst>
        </pc:graphicFrameChg>
        <pc:graphicFrameChg chg="add mod modGraphic">
          <ac:chgData name="Sepehr Pakbaz" userId="535ad4df-e8c0-42d6-a768-cf3072308004" providerId="ADAL" clId="{3A38498E-E2FE-4C16-9C11-8F8F6E419632}" dt="2022-12-30T18:54:57.526" v="8279" actId="20577"/>
          <ac:graphicFrameMkLst>
            <pc:docMk/>
            <pc:sldMk cId="1645671281" sldId="2147469883"/>
            <ac:graphicFrameMk id="5" creationId="{76F8FC20-F530-F252-8D22-BD891E85066B}"/>
          </ac:graphicFrameMkLst>
        </pc:graphicFrameChg>
      </pc:sldChg>
      <pc:sldChg chg="modSp new del mod">
        <pc:chgData name="Sepehr Pakbaz" userId="535ad4df-e8c0-42d6-a768-cf3072308004" providerId="ADAL" clId="{3A38498E-E2FE-4C16-9C11-8F8F6E419632}" dt="2023-01-04T20:45:24.678" v="14478" actId="2696"/>
        <pc:sldMkLst>
          <pc:docMk/>
          <pc:sldMk cId="2388643841" sldId="2147469884"/>
        </pc:sldMkLst>
        <pc:spChg chg="mod">
          <ac:chgData name="Sepehr Pakbaz" userId="535ad4df-e8c0-42d6-a768-cf3072308004" providerId="ADAL" clId="{3A38498E-E2FE-4C16-9C11-8F8F6E419632}" dt="2022-12-30T18:56:17.939" v="8315" actId="20577"/>
          <ac:spMkLst>
            <pc:docMk/>
            <pc:sldMk cId="2388643841" sldId="2147469884"/>
            <ac:spMk id="2" creationId="{39AD6376-EF68-6963-79A6-DAD4F3756FA0}"/>
          </ac:spMkLst>
        </pc:spChg>
        <pc:spChg chg="mod">
          <ac:chgData name="Sepehr Pakbaz" userId="535ad4df-e8c0-42d6-a768-cf3072308004" providerId="ADAL" clId="{3A38498E-E2FE-4C16-9C11-8F8F6E419632}" dt="2022-12-30T19:03:19.061" v="8808" actId="948"/>
          <ac:spMkLst>
            <pc:docMk/>
            <pc:sldMk cId="2388643841" sldId="2147469884"/>
            <ac:spMk id="3" creationId="{E531F10B-BE4B-63B4-5676-2CA03408BA19}"/>
          </ac:spMkLst>
        </pc:spChg>
      </pc:sldChg>
      <pc:sldChg chg="addSp modSp add del mod">
        <pc:chgData name="Sepehr Pakbaz" userId="535ad4df-e8c0-42d6-a768-cf3072308004" providerId="ADAL" clId="{3A38498E-E2FE-4C16-9C11-8F8F6E419632}" dt="2023-01-04T20:45:24.678" v="14478" actId="2696"/>
        <pc:sldMkLst>
          <pc:docMk/>
          <pc:sldMk cId="2195672777" sldId="2147469885"/>
        </pc:sldMkLst>
        <pc:spChg chg="mod">
          <ac:chgData name="Sepehr Pakbaz" userId="535ad4df-e8c0-42d6-a768-cf3072308004" providerId="ADAL" clId="{3A38498E-E2FE-4C16-9C11-8F8F6E419632}" dt="2022-12-30T19:03:58.240" v="8842" actId="20577"/>
          <ac:spMkLst>
            <pc:docMk/>
            <pc:sldMk cId="2195672777" sldId="2147469885"/>
            <ac:spMk id="2" creationId="{3BD06752-0DEB-34BA-DB30-605DCE536A6E}"/>
          </ac:spMkLst>
        </pc:spChg>
        <pc:spChg chg="mod">
          <ac:chgData name="Sepehr Pakbaz" userId="535ad4df-e8c0-42d6-a768-cf3072308004" providerId="ADAL" clId="{3A38498E-E2FE-4C16-9C11-8F8F6E419632}" dt="2022-12-30T19:11:44.641" v="8909" actId="113"/>
          <ac:spMkLst>
            <pc:docMk/>
            <pc:sldMk cId="2195672777" sldId="2147469885"/>
            <ac:spMk id="3" creationId="{B18B4B6E-9F01-D070-C607-C6DF8A93348A}"/>
          </ac:spMkLst>
        </pc:spChg>
        <pc:spChg chg="add mod">
          <ac:chgData name="Sepehr Pakbaz" userId="535ad4df-e8c0-42d6-a768-cf3072308004" providerId="ADAL" clId="{3A38498E-E2FE-4C16-9C11-8F8F6E419632}" dt="2022-12-30T19:11:36.895" v="8908" actId="1076"/>
          <ac:spMkLst>
            <pc:docMk/>
            <pc:sldMk cId="2195672777" sldId="2147469885"/>
            <ac:spMk id="5" creationId="{6E97A015-E280-7B61-3098-99C64DBAD4B0}"/>
          </ac:spMkLst>
        </pc:spChg>
      </pc:sldChg>
      <pc:sldChg chg="new del">
        <pc:chgData name="Sepehr Pakbaz" userId="535ad4df-e8c0-42d6-a768-cf3072308004" providerId="ADAL" clId="{3A38498E-E2FE-4C16-9C11-8F8F6E419632}" dt="2022-12-30T20:42:14.861" v="8911" actId="680"/>
        <pc:sldMkLst>
          <pc:docMk/>
          <pc:sldMk cId="2009265216" sldId="2147469886"/>
        </pc:sldMkLst>
      </pc:sldChg>
      <pc:sldChg chg="add del">
        <pc:chgData name="Sepehr Pakbaz" userId="535ad4df-e8c0-42d6-a768-cf3072308004" providerId="ADAL" clId="{3A38498E-E2FE-4C16-9C11-8F8F6E419632}" dt="2023-01-04T20:45:24.678" v="14478" actId="2696"/>
        <pc:sldMkLst>
          <pc:docMk/>
          <pc:sldMk cId="3911999978" sldId="2147469886"/>
        </pc:sldMkLst>
      </pc:sldChg>
      <pc:sldChg chg="modSp new del mod">
        <pc:chgData name="Sepehr Pakbaz" userId="535ad4df-e8c0-42d6-a768-cf3072308004" providerId="ADAL" clId="{3A38498E-E2FE-4C16-9C11-8F8F6E419632}" dt="2023-01-04T20:45:24.678" v="14478" actId="2696"/>
        <pc:sldMkLst>
          <pc:docMk/>
          <pc:sldMk cId="1421419192" sldId="2147469887"/>
        </pc:sldMkLst>
        <pc:spChg chg="mod">
          <ac:chgData name="Sepehr Pakbaz" userId="535ad4df-e8c0-42d6-a768-cf3072308004" providerId="ADAL" clId="{3A38498E-E2FE-4C16-9C11-8F8F6E419632}" dt="2022-12-30T22:04:39.878" v="9566" actId="20577"/>
          <ac:spMkLst>
            <pc:docMk/>
            <pc:sldMk cId="1421419192" sldId="2147469887"/>
            <ac:spMk id="2" creationId="{D6635251-2AB8-2434-F476-EDE36ADFAFBF}"/>
          </ac:spMkLst>
        </pc:spChg>
        <pc:spChg chg="mod">
          <ac:chgData name="Sepehr Pakbaz" userId="535ad4df-e8c0-42d6-a768-cf3072308004" providerId="ADAL" clId="{3A38498E-E2FE-4C16-9C11-8F8F6E419632}" dt="2022-12-30T22:09:12.626" v="9597" actId="20577"/>
          <ac:spMkLst>
            <pc:docMk/>
            <pc:sldMk cId="1421419192" sldId="2147469887"/>
            <ac:spMk id="3" creationId="{8BB530A3-A503-142A-01C8-D2CDB773D1FC}"/>
          </ac:spMkLst>
        </pc:spChg>
      </pc:sldChg>
      <pc:sldChg chg="addSp delSp modSp add del mod ord modTransition modClrScheme chgLayout">
        <pc:chgData name="Sepehr Pakbaz" userId="535ad4df-e8c0-42d6-a768-cf3072308004" providerId="ADAL" clId="{3A38498E-E2FE-4C16-9C11-8F8F6E419632}" dt="2023-01-04T20:45:24.678" v="14478" actId="2696"/>
        <pc:sldMkLst>
          <pc:docMk/>
          <pc:sldMk cId="913917067" sldId="2147469888"/>
        </pc:sldMkLst>
        <pc:spChg chg="mod ord">
          <ac:chgData name="Sepehr Pakbaz" userId="535ad4df-e8c0-42d6-a768-cf3072308004" providerId="ADAL" clId="{3A38498E-E2FE-4C16-9C11-8F8F6E419632}" dt="2023-01-01T00:53:33.536" v="9628" actId="26606"/>
          <ac:spMkLst>
            <pc:docMk/>
            <pc:sldMk cId="913917067" sldId="2147469888"/>
            <ac:spMk id="2" creationId="{D6635251-2AB8-2434-F476-EDE36ADFAFBF}"/>
          </ac:spMkLst>
        </pc:spChg>
        <pc:spChg chg="add del mod">
          <ac:chgData name="Sepehr Pakbaz" userId="535ad4df-e8c0-42d6-a768-cf3072308004" providerId="ADAL" clId="{3A38498E-E2FE-4C16-9C11-8F8F6E419632}" dt="2023-01-01T00:56:19.747" v="9656" actId="20577"/>
          <ac:spMkLst>
            <pc:docMk/>
            <pc:sldMk cId="913917067" sldId="2147469888"/>
            <ac:spMk id="3" creationId="{8BB530A3-A503-142A-01C8-D2CDB773D1FC}"/>
          </ac:spMkLst>
        </pc:spChg>
        <pc:spChg chg="add del mod">
          <ac:chgData name="Sepehr Pakbaz" userId="535ad4df-e8c0-42d6-a768-cf3072308004" providerId="ADAL" clId="{3A38498E-E2FE-4C16-9C11-8F8F6E419632}" dt="2023-01-01T00:51:37.467" v="9602"/>
          <ac:spMkLst>
            <pc:docMk/>
            <pc:sldMk cId="913917067" sldId="2147469888"/>
            <ac:spMk id="4" creationId="{1B09E59F-C062-74BB-A143-B1980E9A1FAF}"/>
          </ac:spMkLst>
        </pc:spChg>
      </pc:sldChg>
      <pc:sldChg chg="addSp delSp modSp new del mod">
        <pc:chgData name="Sepehr Pakbaz" userId="535ad4df-e8c0-42d6-a768-cf3072308004" providerId="ADAL" clId="{3A38498E-E2FE-4C16-9C11-8F8F6E419632}" dt="2023-01-04T20:45:24.678" v="14478" actId="2696"/>
        <pc:sldMkLst>
          <pc:docMk/>
          <pc:sldMk cId="1505191842" sldId="2147469889"/>
        </pc:sldMkLst>
        <pc:spChg chg="mod">
          <ac:chgData name="Sepehr Pakbaz" userId="535ad4df-e8c0-42d6-a768-cf3072308004" providerId="ADAL" clId="{3A38498E-E2FE-4C16-9C11-8F8F6E419632}" dt="2023-01-02T19:11:00.673" v="9660"/>
          <ac:spMkLst>
            <pc:docMk/>
            <pc:sldMk cId="1505191842" sldId="2147469889"/>
            <ac:spMk id="2" creationId="{8FDBC38E-E703-6EB7-82BD-566B464FC569}"/>
          </ac:spMkLst>
        </pc:spChg>
        <pc:spChg chg="add del mod">
          <ac:chgData name="Sepehr Pakbaz" userId="535ad4df-e8c0-42d6-a768-cf3072308004" providerId="ADAL" clId="{3A38498E-E2FE-4C16-9C11-8F8F6E419632}" dt="2023-01-02T19:12:53.032" v="9690" actId="1076"/>
          <ac:spMkLst>
            <pc:docMk/>
            <pc:sldMk cId="1505191842" sldId="2147469889"/>
            <ac:spMk id="3" creationId="{6DF4FF72-35E5-BA31-7B8A-7A593F9E4083}"/>
          </ac:spMkLst>
        </pc:spChg>
        <pc:spChg chg="add del mod">
          <ac:chgData name="Sepehr Pakbaz" userId="535ad4df-e8c0-42d6-a768-cf3072308004" providerId="ADAL" clId="{3A38498E-E2FE-4C16-9C11-8F8F6E419632}" dt="2023-01-02T19:11:14.474" v="9663"/>
          <ac:spMkLst>
            <pc:docMk/>
            <pc:sldMk cId="1505191842" sldId="2147469889"/>
            <ac:spMk id="4" creationId="{33FC7C1B-E595-EE5F-AA7B-0D05FD4CB34F}"/>
          </ac:spMkLst>
        </pc:spChg>
        <pc:spChg chg="add del">
          <ac:chgData name="Sepehr Pakbaz" userId="535ad4df-e8c0-42d6-a768-cf3072308004" providerId="ADAL" clId="{3A38498E-E2FE-4C16-9C11-8F8F6E419632}" dt="2023-01-02T19:11:27.389" v="9667"/>
          <ac:spMkLst>
            <pc:docMk/>
            <pc:sldMk cId="1505191842" sldId="2147469889"/>
            <ac:spMk id="5" creationId="{B359E6D0-29B4-E810-D00F-F3E7F8FB3A66}"/>
          </ac:spMkLst>
        </pc:spChg>
      </pc:sldChg>
      <pc:sldChg chg="addSp modSp new del mod modNotesTx">
        <pc:chgData name="Sepehr Pakbaz" userId="535ad4df-e8c0-42d6-a768-cf3072308004" providerId="ADAL" clId="{3A38498E-E2FE-4C16-9C11-8F8F6E419632}" dt="2023-01-04T20:45:24.678" v="14478" actId="2696"/>
        <pc:sldMkLst>
          <pc:docMk/>
          <pc:sldMk cId="1436275341" sldId="2147469890"/>
        </pc:sldMkLst>
        <pc:spChg chg="mod">
          <ac:chgData name="Sepehr Pakbaz" userId="535ad4df-e8c0-42d6-a768-cf3072308004" providerId="ADAL" clId="{3A38498E-E2FE-4C16-9C11-8F8F6E419632}" dt="2023-01-02T19:13:32.831" v="9710" actId="20577"/>
          <ac:spMkLst>
            <pc:docMk/>
            <pc:sldMk cId="1436275341" sldId="2147469890"/>
            <ac:spMk id="2" creationId="{1184B85B-82D3-2956-2F48-6DCFD1535258}"/>
          </ac:spMkLst>
        </pc:spChg>
        <pc:spChg chg="mod">
          <ac:chgData name="Sepehr Pakbaz" userId="535ad4df-e8c0-42d6-a768-cf3072308004" providerId="ADAL" clId="{3A38498E-E2FE-4C16-9C11-8F8F6E419632}" dt="2023-01-02T19:17:43.736" v="9736" actId="20577"/>
          <ac:spMkLst>
            <pc:docMk/>
            <pc:sldMk cId="1436275341" sldId="2147469890"/>
            <ac:spMk id="3" creationId="{2052D911-5C45-C364-573C-44D285619B27}"/>
          </ac:spMkLst>
        </pc:spChg>
        <pc:picChg chg="add mod">
          <ac:chgData name="Sepehr Pakbaz" userId="535ad4df-e8c0-42d6-a768-cf3072308004" providerId="ADAL" clId="{3A38498E-E2FE-4C16-9C11-8F8F6E419632}" dt="2023-01-02T19:17:41.436" v="9735" actId="1076"/>
          <ac:picMkLst>
            <pc:docMk/>
            <pc:sldMk cId="1436275341" sldId="2147469890"/>
            <ac:picMk id="4" creationId="{8AB95677-1C33-D121-F05C-A5A1BD60F462}"/>
          </ac:picMkLst>
        </pc:picChg>
      </pc:sldChg>
      <pc:sldChg chg="addSp delSp modSp new del mod modNotesTx">
        <pc:chgData name="Sepehr Pakbaz" userId="535ad4df-e8c0-42d6-a768-cf3072308004" providerId="ADAL" clId="{3A38498E-E2FE-4C16-9C11-8F8F6E419632}" dt="2023-01-04T20:45:24.678" v="14478" actId="2696"/>
        <pc:sldMkLst>
          <pc:docMk/>
          <pc:sldMk cId="2421363444" sldId="2147469891"/>
        </pc:sldMkLst>
        <pc:spChg chg="mod">
          <ac:chgData name="Sepehr Pakbaz" userId="535ad4df-e8c0-42d6-a768-cf3072308004" providerId="ADAL" clId="{3A38498E-E2FE-4C16-9C11-8F8F6E419632}" dt="2023-01-02T19:22:58.525" v="9780" actId="20577"/>
          <ac:spMkLst>
            <pc:docMk/>
            <pc:sldMk cId="2421363444" sldId="2147469891"/>
            <ac:spMk id="2" creationId="{1B589176-D579-6046-CDB9-A36BD21A047E}"/>
          </ac:spMkLst>
        </pc:spChg>
        <pc:spChg chg="del mod">
          <ac:chgData name="Sepehr Pakbaz" userId="535ad4df-e8c0-42d6-a768-cf3072308004" providerId="ADAL" clId="{3A38498E-E2FE-4C16-9C11-8F8F6E419632}" dt="2023-01-02T19:23:23.845" v="9785" actId="21"/>
          <ac:spMkLst>
            <pc:docMk/>
            <pc:sldMk cId="2421363444" sldId="2147469891"/>
            <ac:spMk id="3" creationId="{7286EDEF-BF20-CD08-DF0E-EED9EC3855FC}"/>
          </ac:spMkLst>
        </pc:spChg>
        <pc:spChg chg="add del">
          <ac:chgData name="Sepehr Pakbaz" userId="535ad4df-e8c0-42d6-a768-cf3072308004" providerId="ADAL" clId="{3A38498E-E2FE-4C16-9C11-8F8F6E419632}" dt="2023-01-02T19:23:23.845" v="9785" actId="21"/>
          <ac:spMkLst>
            <pc:docMk/>
            <pc:sldMk cId="2421363444" sldId="2147469891"/>
            <ac:spMk id="4" creationId="{AA76E809-FD15-213F-A9EF-3968DAC4B03B}"/>
          </ac:spMkLst>
        </pc:spChg>
        <pc:spChg chg="add mod">
          <ac:chgData name="Sepehr Pakbaz" userId="535ad4df-e8c0-42d6-a768-cf3072308004" providerId="ADAL" clId="{3A38498E-E2FE-4C16-9C11-8F8F6E419632}" dt="2023-01-02T19:35:47.941" v="9983" actId="207"/>
          <ac:spMkLst>
            <pc:docMk/>
            <pc:sldMk cId="2421363444" sldId="2147469891"/>
            <ac:spMk id="5" creationId="{F5761BC1-AF53-BEB4-F769-C482C7574EBB}"/>
          </ac:spMkLst>
        </pc:spChg>
        <pc:spChg chg="add del mod">
          <ac:chgData name="Sepehr Pakbaz" userId="535ad4df-e8c0-42d6-a768-cf3072308004" providerId="ADAL" clId="{3A38498E-E2FE-4C16-9C11-8F8F6E419632}" dt="2023-01-02T19:23:30.785" v="9787"/>
          <ac:spMkLst>
            <pc:docMk/>
            <pc:sldMk cId="2421363444" sldId="2147469891"/>
            <ac:spMk id="6" creationId="{1A7AD9B6-06E3-7FDB-8DE9-E88562578913}"/>
          </ac:spMkLst>
        </pc:spChg>
        <pc:spChg chg="add del mod">
          <ac:chgData name="Sepehr Pakbaz" userId="535ad4df-e8c0-42d6-a768-cf3072308004" providerId="ADAL" clId="{3A38498E-E2FE-4C16-9C11-8F8F6E419632}" dt="2023-01-02T19:23:30.785" v="9787"/>
          <ac:spMkLst>
            <pc:docMk/>
            <pc:sldMk cId="2421363444" sldId="2147469891"/>
            <ac:spMk id="7" creationId="{4FC31FE3-803A-AD24-6F37-1EDAFABF9CDE}"/>
          </ac:spMkLst>
        </pc:spChg>
      </pc:sldChg>
      <pc:sldChg chg="modSp add del mod modNotesTx">
        <pc:chgData name="Sepehr Pakbaz" userId="535ad4df-e8c0-42d6-a768-cf3072308004" providerId="ADAL" clId="{3A38498E-E2FE-4C16-9C11-8F8F6E419632}" dt="2023-01-04T20:45:24.678" v="14478" actId="2696"/>
        <pc:sldMkLst>
          <pc:docMk/>
          <pc:sldMk cId="610793312" sldId="2147469892"/>
        </pc:sldMkLst>
        <pc:spChg chg="mod">
          <ac:chgData name="Sepehr Pakbaz" userId="535ad4df-e8c0-42d6-a768-cf3072308004" providerId="ADAL" clId="{3A38498E-E2FE-4C16-9C11-8F8F6E419632}" dt="2023-01-02T19:36:38.719" v="10023" actId="20577"/>
          <ac:spMkLst>
            <pc:docMk/>
            <pc:sldMk cId="610793312" sldId="2147469892"/>
            <ac:spMk id="8" creationId="{00000000-0000-0000-0000-000000000000}"/>
          </ac:spMkLst>
        </pc:spChg>
      </pc:sldChg>
      <pc:sldChg chg="modSp add del mod">
        <pc:chgData name="Sepehr Pakbaz" userId="535ad4df-e8c0-42d6-a768-cf3072308004" providerId="ADAL" clId="{3A38498E-E2FE-4C16-9C11-8F8F6E419632}" dt="2023-01-04T20:45:24.678" v="14478" actId="2696"/>
        <pc:sldMkLst>
          <pc:docMk/>
          <pc:sldMk cId="2986426835" sldId="2147469893"/>
        </pc:sldMkLst>
        <pc:spChg chg="mod">
          <ac:chgData name="Sepehr Pakbaz" userId="535ad4df-e8c0-42d6-a768-cf3072308004" providerId="ADAL" clId="{3A38498E-E2FE-4C16-9C11-8F8F6E419632}" dt="2023-01-02T19:43:49.160" v="10033" actId="20577"/>
          <ac:spMkLst>
            <pc:docMk/>
            <pc:sldMk cId="2986426835" sldId="2147469893"/>
            <ac:spMk id="2" creationId="{00000000-0000-0000-0000-000000000000}"/>
          </ac:spMkLst>
        </pc:spChg>
        <pc:spChg chg="mod">
          <ac:chgData name="Sepehr Pakbaz" userId="535ad4df-e8c0-42d6-a768-cf3072308004" providerId="ADAL" clId="{3A38498E-E2FE-4C16-9C11-8F8F6E419632}" dt="2023-01-03T02:13:40.232" v="10771" actId="20577"/>
          <ac:spMkLst>
            <pc:docMk/>
            <pc:sldMk cId="2986426835" sldId="2147469893"/>
            <ac:spMk id="3" creationId="{00000000-0000-0000-0000-000000000000}"/>
          </ac:spMkLst>
        </pc:spChg>
      </pc:sldChg>
      <pc:sldChg chg="modSp add del mod">
        <pc:chgData name="Sepehr Pakbaz" userId="535ad4df-e8c0-42d6-a768-cf3072308004" providerId="ADAL" clId="{3A38498E-E2FE-4C16-9C11-8F8F6E419632}" dt="2023-01-04T20:45:24.678" v="14478" actId="2696"/>
        <pc:sldMkLst>
          <pc:docMk/>
          <pc:sldMk cId="3024273409" sldId="2147469894"/>
        </pc:sldMkLst>
        <pc:spChg chg="mod">
          <ac:chgData name="Sepehr Pakbaz" userId="535ad4df-e8c0-42d6-a768-cf3072308004" providerId="ADAL" clId="{3A38498E-E2FE-4C16-9C11-8F8F6E419632}" dt="2023-01-02T22:50:30.876" v="10091" actId="20577"/>
          <ac:spMkLst>
            <pc:docMk/>
            <pc:sldMk cId="3024273409" sldId="2147469894"/>
            <ac:spMk id="2" creationId="{4DF618A9-1C83-7F25-CBDD-2D879956D582}"/>
          </ac:spMkLst>
        </pc:spChg>
      </pc:sldChg>
      <pc:sldChg chg="delSp modSp add del mod modNotesTx">
        <pc:chgData name="Sepehr Pakbaz" userId="535ad4df-e8c0-42d6-a768-cf3072308004" providerId="ADAL" clId="{3A38498E-E2FE-4C16-9C11-8F8F6E419632}" dt="2023-01-04T20:45:24.678" v="14478" actId="2696"/>
        <pc:sldMkLst>
          <pc:docMk/>
          <pc:sldMk cId="2345688992" sldId="2147469895"/>
        </pc:sldMkLst>
        <pc:spChg chg="mod">
          <ac:chgData name="Sepehr Pakbaz" userId="535ad4df-e8c0-42d6-a768-cf3072308004" providerId="ADAL" clId="{3A38498E-E2FE-4C16-9C11-8F8F6E419632}" dt="2023-01-02T23:17:50.616" v="10234" actId="33524"/>
          <ac:spMkLst>
            <pc:docMk/>
            <pc:sldMk cId="2345688992" sldId="2147469895"/>
            <ac:spMk id="2" creationId="{3EF3AC60-DACC-4C51-88E8-93A90A32E235}"/>
          </ac:spMkLst>
        </pc:spChg>
        <pc:spChg chg="del">
          <ac:chgData name="Sepehr Pakbaz" userId="535ad4df-e8c0-42d6-a768-cf3072308004" providerId="ADAL" clId="{3A38498E-E2FE-4C16-9C11-8F8F6E419632}" dt="2023-01-02T23:23:41.612" v="10267" actId="478"/>
          <ac:spMkLst>
            <pc:docMk/>
            <pc:sldMk cId="2345688992" sldId="2147469895"/>
            <ac:spMk id="4" creationId="{140E2A1E-356F-4F49-9C56-1202A66B7AC8}"/>
          </ac:spMkLst>
        </pc:spChg>
        <pc:spChg chg="mod">
          <ac:chgData name="Sepehr Pakbaz" userId="535ad4df-e8c0-42d6-a768-cf3072308004" providerId="ADAL" clId="{3A38498E-E2FE-4C16-9C11-8F8F6E419632}" dt="2023-01-02T23:23:58.398" v="10272" actId="1076"/>
          <ac:spMkLst>
            <pc:docMk/>
            <pc:sldMk cId="2345688992" sldId="2147469895"/>
            <ac:spMk id="5" creationId="{A3D7EBC9-1923-4DF8-91A4-8258933CE740}"/>
          </ac:spMkLst>
        </pc:spChg>
        <pc:spChg chg="del">
          <ac:chgData name="Sepehr Pakbaz" userId="535ad4df-e8c0-42d6-a768-cf3072308004" providerId="ADAL" clId="{3A38498E-E2FE-4C16-9C11-8F8F6E419632}" dt="2023-01-02T23:23:43.499" v="10268" actId="478"/>
          <ac:spMkLst>
            <pc:docMk/>
            <pc:sldMk cId="2345688992" sldId="2147469895"/>
            <ac:spMk id="6" creationId="{3A858426-9243-4607-82B8-7F85A327216E}"/>
          </ac:spMkLst>
        </pc:spChg>
        <pc:spChg chg="del">
          <ac:chgData name="Sepehr Pakbaz" userId="535ad4df-e8c0-42d6-a768-cf3072308004" providerId="ADAL" clId="{3A38498E-E2FE-4C16-9C11-8F8F6E419632}" dt="2023-01-02T23:23:46.069" v="10269" actId="478"/>
          <ac:spMkLst>
            <pc:docMk/>
            <pc:sldMk cId="2345688992" sldId="2147469895"/>
            <ac:spMk id="7" creationId="{21BA50DD-379B-4179-B81E-BC9CAFD10C56}"/>
          </ac:spMkLst>
        </pc:spChg>
      </pc:sldChg>
      <pc:sldChg chg="modSp add del mod modNotesTx">
        <pc:chgData name="Sepehr Pakbaz" userId="535ad4df-e8c0-42d6-a768-cf3072308004" providerId="ADAL" clId="{3A38498E-E2FE-4C16-9C11-8F8F6E419632}" dt="2023-01-04T20:45:24.678" v="14478" actId="2696"/>
        <pc:sldMkLst>
          <pc:docMk/>
          <pc:sldMk cId="1568270392" sldId="2147469896"/>
        </pc:sldMkLst>
        <pc:spChg chg="mod">
          <ac:chgData name="Sepehr Pakbaz" userId="535ad4df-e8c0-42d6-a768-cf3072308004" providerId="ADAL" clId="{3A38498E-E2FE-4C16-9C11-8F8F6E419632}" dt="2023-01-02T23:26:12.315" v="10295"/>
          <ac:spMkLst>
            <pc:docMk/>
            <pc:sldMk cId="1568270392" sldId="2147469896"/>
            <ac:spMk id="2" creationId="{3EF3AC60-DACC-4C51-88E8-93A90A32E235}"/>
          </ac:spMkLst>
        </pc:spChg>
        <pc:spChg chg="mod">
          <ac:chgData name="Sepehr Pakbaz" userId="535ad4df-e8c0-42d6-a768-cf3072308004" providerId="ADAL" clId="{3A38498E-E2FE-4C16-9C11-8F8F6E419632}" dt="2023-01-02T23:26:33.542" v="10301" actId="14100"/>
          <ac:spMkLst>
            <pc:docMk/>
            <pc:sldMk cId="1568270392" sldId="2147469896"/>
            <ac:spMk id="4" creationId="{140E2A1E-356F-4F49-9C56-1202A66B7AC8}"/>
          </ac:spMkLst>
        </pc:spChg>
        <pc:spChg chg="mod">
          <ac:chgData name="Sepehr Pakbaz" userId="535ad4df-e8c0-42d6-a768-cf3072308004" providerId="ADAL" clId="{3A38498E-E2FE-4C16-9C11-8F8F6E419632}" dt="2023-01-02T23:26:21.877" v="10297" actId="1076"/>
          <ac:spMkLst>
            <pc:docMk/>
            <pc:sldMk cId="1568270392" sldId="2147469896"/>
            <ac:spMk id="5" creationId="{A3D7EBC9-1923-4DF8-91A4-8258933CE740}"/>
          </ac:spMkLst>
        </pc:spChg>
        <pc:spChg chg="mod">
          <ac:chgData name="Sepehr Pakbaz" userId="535ad4df-e8c0-42d6-a768-cf3072308004" providerId="ADAL" clId="{3A38498E-E2FE-4C16-9C11-8F8F6E419632}" dt="2023-01-02T23:26:36.992" v="10302" actId="1076"/>
          <ac:spMkLst>
            <pc:docMk/>
            <pc:sldMk cId="1568270392" sldId="2147469896"/>
            <ac:spMk id="6" creationId="{3A858426-9243-4607-82B8-7F85A327216E}"/>
          </ac:spMkLst>
        </pc:spChg>
        <pc:spChg chg="mod">
          <ac:chgData name="Sepehr Pakbaz" userId="535ad4df-e8c0-42d6-a768-cf3072308004" providerId="ADAL" clId="{3A38498E-E2FE-4C16-9C11-8F8F6E419632}" dt="2023-01-02T23:26:45.624" v="10304" actId="1076"/>
          <ac:spMkLst>
            <pc:docMk/>
            <pc:sldMk cId="1568270392" sldId="2147469896"/>
            <ac:spMk id="7" creationId="{21BA50DD-379B-4179-B81E-BC9CAFD10C56}"/>
          </ac:spMkLst>
        </pc:spChg>
      </pc:sldChg>
      <pc:sldChg chg="modSp add del mod">
        <pc:chgData name="Sepehr Pakbaz" userId="535ad4df-e8c0-42d6-a768-cf3072308004" providerId="ADAL" clId="{3A38498E-E2FE-4C16-9C11-8F8F6E419632}" dt="2023-01-04T20:45:24.678" v="14478" actId="2696"/>
        <pc:sldMkLst>
          <pc:docMk/>
          <pc:sldMk cId="483160926" sldId="2147469897"/>
        </pc:sldMkLst>
        <pc:spChg chg="mod">
          <ac:chgData name="Sepehr Pakbaz" userId="535ad4df-e8c0-42d6-a768-cf3072308004" providerId="ADAL" clId="{3A38498E-E2FE-4C16-9C11-8F8F6E419632}" dt="2023-01-02T23:42:01.513" v="10326" actId="20577"/>
          <ac:spMkLst>
            <pc:docMk/>
            <pc:sldMk cId="483160926" sldId="2147469897"/>
            <ac:spMk id="8" creationId="{00000000-0000-0000-0000-000000000000}"/>
          </ac:spMkLst>
        </pc:spChg>
      </pc:sldChg>
      <pc:sldChg chg="addSp delSp modSp new del mod">
        <pc:chgData name="Sepehr Pakbaz" userId="535ad4df-e8c0-42d6-a768-cf3072308004" providerId="ADAL" clId="{3A38498E-E2FE-4C16-9C11-8F8F6E419632}" dt="2023-01-04T20:45:24.678" v="14478" actId="2696"/>
        <pc:sldMkLst>
          <pc:docMk/>
          <pc:sldMk cId="2284491752" sldId="2147469898"/>
        </pc:sldMkLst>
        <pc:spChg chg="del mod">
          <ac:chgData name="Sepehr Pakbaz" userId="535ad4df-e8c0-42d6-a768-cf3072308004" providerId="ADAL" clId="{3A38498E-E2FE-4C16-9C11-8F8F6E419632}" dt="2023-01-02T23:45:58.182" v="10375" actId="478"/>
          <ac:spMkLst>
            <pc:docMk/>
            <pc:sldMk cId="2284491752" sldId="2147469898"/>
            <ac:spMk id="2" creationId="{361BB348-1D82-3759-7B5F-9CF922001C53}"/>
          </ac:spMkLst>
        </pc:spChg>
        <pc:spChg chg="mod">
          <ac:chgData name="Sepehr Pakbaz" userId="535ad4df-e8c0-42d6-a768-cf3072308004" providerId="ADAL" clId="{3A38498E-E2FE-4C16-9C11-8F8F6E419632}" dt="2023-01-02T23:45:30.822" v="10370" actId="20577"/>
          <ac:spMkLst>
            <pc:docMk/>
            <pc:sldMk cId="2284491752" sldId="2147469898"/>
            <ac:spMk id="3" creationId="{AA73576E-E4EF-9511-9A40-381F690A41EB}"/>
          </ac:spMkLst>
        </pc:spChg>
        <pc:graphicFrameChg chg="add mod modGraphic">
          <ac:chgData name="Sepehr Pakbaz" userId="535ad4df-e8c0-42d6-a768-cf3072308004" providerId="ADAL" clId="{3A38498E-E2FE-4C16-9C11-8F8F6E419632}" dt="2023-01-03T00:09:30.874" v="10576" actId="14734"/>
          <ac:graphicFrameMkLst>
            <pc:docMk/>
            <pc:sldMk cId="2284491752" sldId="2147469898"/>
            <ac:graphicFrameMk id="4" creationId="{D8E79A5F-6583-F3C5-208F-1A26C49260C8}"/>
          </ac:graphicFrameMkLst>
        </pc:graphicFrameChg>
      </pc:sldChg>
      <pc:sldChg chg="modSp new del mod">
        <pc:chgData name="Sepehr Pakbaz" userId="535ad4df-e8c0-42d6-a768-cf3072308004" providerId="ADAL" clId="{3A38498E-E2FE-4C16-9C11-8F8F6E419632}" dt="2023-01-04T20:45:24.678" v="14478" actId="2696"/>
        <pc:sldMkLst>
          <pc:docMk/>
          <pc:sldMk cId="4122009368" sldId="2147469899"/>
        </pc:sldMkLst>
        <pc:spChg chg="mod">
          <ac:chgData name="Sepehr Pakbaz" userId="535ad4df-e8c0-42d6-a768-cf3072308004" providerId="ADAL" clId="{3A38498E-E2FE-4C16-9C11-8F8F6E419632}" dt="2023-01-02T23:56:59.415" v="10448" actId="404"/>
          <ac:spMkLst>
            <pc:docMk/>
            <pc:sldMk cId="4122009368" sldId="2147469899"/>
            <ac:spMk id="2" creationId="{8B4A776A-F3BA-340D-6E60-1C5BE3E3F0E3}"/>
          </ac:spMkLst>
        </pc:spChg>
        <pc:spChg chg="mod">
          <ac:chgData name="Sepehr Pakbaz" userId="535ad4df-e8c0-42d6-a768-cf3072308004" providerId="ADAL" clId="{3A38498E-E2FE-4C16-9C11-8F8F6E419632}" dt="2023-01-02T23:54:09.249" v="10427" actId="20577"/>
          <ac:spMkLst>
            <pc:docMk/>
            <pc:sldMk cId="4122009368" sldId="2147469899"/>
            <ac:spMk id="3" creationId="{F6F67E6D-320C-FEF0-8863-5A1E59FB0E18}"/>
          </ac:spMkLst>
        </pc:spChg>
      </pc:sldChg>
      <pc:sldChg chg="addSp modSp add del mod">
        <pc:chgData name="Sepehr Pakbaz" userId="535ad4df-e8c0-42d6-a768-cf3072308004" providerId="ADAL" clId="{3A38498E-E2FE-4C16-9C11-8F8F6E419632}" dt="2023-01-04T20:45:24.678" v="14478" actId="2696"/>
        <pc:sldMkLst>
          <pc:docMk/>
          <pc:sldMk cId="3102444007" sldId="2147469900"/>
        </pc:sldMkLst>
        <pc:spChg chg="mod">
          <ac:chgData name="Sepehr Pakbaz" userId="535ad4df-e8c0-42d6-a768-cf3072308004" providerId="ADAL" clId="{3A38498E-E2FE-4C16-9C11-8F8F6E419632}" dt="2023-01-03T00:04:37.677" v="10527"/>
          <ac:spMkLst>
            <pc:docMk/>
            <pc:sldMk cId="3102444007" sldId="2147469900"/>
            <ac:spMk id="2" creationId="{8B4A776A-F3BA-340D-6E60-1C5BE3E3F0E3}"/>
          </ac:spMkLst>
        </pc:spChg>
        <pc:spChg chg="mod">
          <ac:chgData name="Sepehr Pakbaz" userId="535ad4df-e8c0-42d6-a768-cf3072308004" providerId="ADAL" clId="{3A38498E-E2FE-4C16-9C11-8F8F6E419632}" dt="2023-01-02T23:57:19.678" v="10458" actId="20577"/>
          <ac:spMkLst>
            <pc:docMk/>
            <pc:sldMk cId="3102444007" sldId="2147469900"/>
            <ac:spMk id="3" creationId="{F6F67E6D-320C-FEF0-8863-5A1E59FB0E18}"/>
          </ac:spMkLst>
        </pc:spChg>
        <pc:picChg chg="add mod">
          <ac:chgData name="Sepehr Pakbaz" userId="535ad4df-e8c0-42d6-a768-cf3072308004" providerId="ADAL" clId="{3A38498E-E2FE-4C16-9C11-8F8F6E419632}" dt="2023-01-03T00:04:10.418" v="10523" actId="1076"/>
          <ac:picMkLst>
            <pc:docMk/>
            <pc:sldMk cId="3102444007" sldId="2147469900"/>
            <ac:picMk id="4" creationId="{01B0101C-5D67-B240-337C-808693CD86AB}"/>
          </ac:picMkLst>
        </pc:picChg>
      </pc:sldChg>
      <pc:sldChg chg="addSp delSp modSp add del mod">
        <pc:chgData name="Sepehr Pakbaz" userId="535ad4df-e8c0-42d6-a768-cf3072308004" providerId="ADAL" clId="{3A38498E-E2FE-4C16-9C11-8F8F6E419632}" dt="2023-01-04T20:45:24.678" v="14478" actId="2696"/>
        <pc:sldMkLst>
          <pc:docMk/>
          <pc:sldMk cId="456315783" sldId="2147469901"/>
        </pc:sldMkLst>
        <pc:spChg chg="add del">
          <ac:chgData name="Sepehr Pakbaz" userId="535ad4df-e8c0-42d6-a768-cf3072308004" providerId="ADAL" clId="{3A38498E-E2FE-4C16-9C11-8F8F6E419632}" dt="2023-01-03T00:03:19.163" v="10515" actId="478"/>
          <ac:spMkLst>
            <pc:docMk/>
            <pc:sldMk cId="456315783" sldId="2147469901"/>
            <ac:spMk id="2" creationId="{8B4A776A-F3BA-340D-6E60-1C5BE3E3F0E3}"/>
          </ac:spMkLst>
        </pc:spChg>
        <pc:spChg chg="mod">
          <ac:chgData name="Sepehr Pakbaz" userId="535ad4df-e8c0-42d6-a768-cf3072308004" providerId="ADAL" clId="{3A38498E-E2FE-4C16-9C11-8F8F6E419632}" dt="2023-01-03T00:02:08.676" v="10500" actId="20577"/>
          <ac:spMkLst>
            <pc:docMk/>
            <pc:sldMk cId="456315783" sldId="2147469901"/>
            <ac:spMk id="3" creationId="{F6F67E6D-320C-FEF0-8863-5A1E59FB0E18}"/>
          </ac:spMkLst>
        </pc:spChg>
        <pc:picChg chg="add mod">
          <ac:chgData name="Sepehr Pakbaz" userId="535ad4df-e8c0-42d6-a768-cf3072308004" providerId="ADAL" clId="{3A38498E-E2FE-4C16-9C11-8F8F6E419632}" dt="2023-01-03T00:03:45.621" v="10520" actId="1076"/>
          <ac:picMkLst>
            <pc:docMk/>
            <pc:sldMk cId="456315783" sldId="2147469901"/>
            <ac:picMk id="5" creationId="{700727F8-6000-C8CC-A105-23DA919CB840}"/>
          </ac:picMkLst>
        </pc:picChg>
        <pc:picChg chg="add del mod">
          <ac:chgData name="Sepehr Pakbaz" userId="535ad4df-e8c0-42d6-a768-cf3072308004" providerId="ADAL" clId="{3A38498E-E2FE-4C16-9C11-8F8F6E419632}" dt="2023-01-03T00:03:13.826" v="10511"/>
          <ac:picMkLst>
            <pc:docMk/>
            <pc:sldMk cId="456315783" sldId="2147469901"/>
            <ac:picMk id="6" creationId="{AB582AF4-B523-D730-D9C1-E6464D9CA5B8}"/>
          </ac:picMkLst>
        </pc:picChg>
        <pc:picChg chg="add mod">
          <ac:chgData name="Sepehr Pakbaz" userId="535ad4df-e8c0-42d6-a768-cf3072308004" providerId="ADAL" clId="{3A38498E-E2FE-4C16-9C11-8F8F6E419632}" dt="2023-01-03T00:03:48.081" v="10521" actId="1076"/>
          <ac:picMkLst>
            <pc:docMk/>
            <pc:sldMk cId="456315783" sldId="2147469901"/>
            <ac:picMk id="7" creationId="{4E20AB06-74ED-D606-7F2A-3CBD80C89635}"/>
          </ac:picMkLst>
        </pc:picChg>
      </pc:sldChg>
      <pc:sldChg chg="addSp delSp modSp add del mod ord">
        <pc:chgData name="Sepehr Pakbaz" userId="535ad4df-e8c0-42d6-a768-cf3072308004" providerId="ADAL" clId="{3A38498E-E2FE-4C16-9C11-8F8F6E419632}" dt="2023-01-04T20:45:24.678" v="14478" actId="2696"/>
        <pc:sldMkLst>
          <pc:docMk/>
          <pc:sldMk cId="1308475958" sldId="2147469902"/>
        </pc:sldMkLst>
        <pc:spChg chg="del mod">
          <ac:chgData name="Sepehr Pakbaz" userId="535ad4df-e8c0-42d6-a768-cf3072308004" providerId="ADAL" clId="{3A38498E-E2FE-4C16-9C11-8F8F6E419632}" dt="2023-01-03T00:05:43.233" v="10528" actId="478"/>
          <ac:spMkLst>
            <pc:docMk/>
            <pc:sldMk cId="1308475958" sldId="2147469902"/>
            <ac:spMk id="2" creationId="{8B4A776A-F3BA-340D-6E60-1C5BE3E3F0E3}"/>
          </ac:spMkLst>
        </pc:spChg>
        <pc:spChg chg="mod">
          <ac:chgData name="Sepehr Pakbaz" userId="535ad4df-e8c0-42d6-a768-cf3072308004" providerId="ADAL" clId="{3A38498E-E2FE-4C16-9C11-8F8F6E419632}" dt="2023-01-02T23:54:26.658" v="10436" actId="20577"/>
          <ac:spMkLst>
            <pc:docMk/>
            <pc:sldMk cId="1308475958" sldId="2147469902"/>
            <ac:spMk id="3" creationId="{F6F67E6D-320C-FEF0-8863-5A1E59FB0E18}"/>
          </ac:spMkLst>
        </pc:spChg>
        <pc:spChg chg="add del mod">
          <ac:chgData name="Sepehr Pakbaz" userId="535ad4df-e8c0-42d6-a768-cf3072308004" providerId="ADAL" clId="{3A38498E-E2FE-4C16-9C11-8F8F6E419632}" dt="2023-01-03T00:05:48.906" v="10531" actId="478"/>
          <ac:spMkLst>
            <pc:docMk/>
            <pc:sldMk cId="1308475958" sldId="2147469902"/>
            <ac:spMk id="5" creationId="{DA290D8A-0EAD-F329-07A7-3AC5BE9449A8}"/>
          </ac:spMkLst>
        </pc:spChg>
        <pc:picChg chg="add mod modCrop">
          <ac:chgData name="Sepehr Pakbaz" userId="535ad4df-e8c0-42d6-a768-cf3072308004" providerId="ADAL" clId="{3A38498E-E2FE-4C16-9C11-8F8F6E419632}" dt="2023-01-03T00:06:15.020" v="10538" actId="1076"/>
          <ac:picMkLst>
            <pc:docMk/>
            <pc:sldMk cId="1308475958" sldId="2147469902"/>
            <ac:picMk id="7" creationId="{5FD149FA-8E59-B1A7-2E10-FBD934B73F58}"/>
          </ac:picMkLst>
        </pc:picChg>
        <pc:picChg chg="add mod">
          <ac:chgData name="Sepehr Pakbaz" userId="535ad4df-e8c0-42d6-a768-cf3072308004" providerId="ADAL" clId="{3A38498E-E2FE-4C16-9C11-8F8F6E419632}" dt="2023-01-03T00:06:25.706" v="10540" actId="1076"/>
          <ac:picMkLst>
            <pc:docMk/>
            <pc:sldMk cId="1308475958" sldId="2147469902"/>
            <ac:picMk id="8" creationId="{0BAE5239-3D12-D393-8FBB-0F750A6D97E3}"/>
          </ac:picMkLst>
        </pc:picChg>
      </pc:sldChg>
      <pc:sldChg chg="modSp add del mod">
        <pc:chgData name="Sepehr Pakbaz" userId="535ad4df-e8c0-42d6-a768-cf3072308004" providerId="ADAL" clId="{3A38498E-E2FE-4C16-9C11-8F8F6E419632}" dt="2023-01-03T00:08:49.946" v="10569" actId="2696"/>
        <pc:sldMkLst>
          <pc:docMk/>
          <pc:sldMk cId="1711808744" sldId="2147469903"/>
        </pc:sldMkLst>
        <pc:spChg chg="mod">
          <ac:chgData name="Sepehr Pakbaz" userId="535ad4df-e8c0-42d6-a768-cf3072308004" providerId="ADAL" clId="{3A38498E-E2FE-4C16-9C11-8F8F6E419632}" dt="2023-01-03T00:06:57.639" v="10568" actId="20577"/>
          <ac:spMkLst>
            <pc:docMk/>
            <pc:sldMk cId="1711808744" sldId="2147469903"/>
            <ac:spMk id="3" creationId="{F6F67E6D-320C-FEF0-8863-5A1E59FB0E18}"/>
          </ac:spMkLst>
        </pc:spChg>
      </pc:sldChg>
      <pc:sldChg chg="addSp delSp modSp add del mod">
        <pc:chgData name="Sepehr Pakbaz" userId="535ad4df-e8c0-42d6-a768-cf3072308004" providerId="ADAL" clId="{3A38498E-E2FE-4C16-9C11-8F8F6E419632}" dt="2023-01-04T20:45:24.678" v="14478" actId="2696"/>
        <pc:sldMkLst>
          <pc:docMk/>
          <pc:sldMk cId="3026663252" sldId="2147469904"/>
        </pc:sldMkLst>
        <pc:spChg chg="del">
          <ac:chgData name="Sepehr Pakbaz" userId="535ad4df-e8c0-42d6-a768-cf3072308004" providerId="ADAL" clId="{3A38498E-E2FE-4C16-9C11-8F8F6E419632}" dt="2023-01-03T00:11:34.540" v="10579" actId="478"/>
          <ac:spMkLst>
            <pc:docMk/>
            <pc:sldMk cId="3026663252" sldId="2147469904"/>
            <ac:spMk id="2" creationId="{8B4A776A-F3BA-340D-6E60-1C5BE3E3F0E3}"/>
          </ac:spMkLst>
        </pc:spChg>
        <pc:spChg chg="mod">
          <ac:chgData name="Sepehr Pakbaz" userId="535ad4df-e8c0-42d6-a768-cf3072308004" providerId="ADAL" clId="{3A38498E-E2FE-4C16-9C11-8F8F6E419632}" dt="2023-01-03T00:06:46.354" v="10551" actId="20577"/>
          <ac:spMkLst>
            <pc:docMk/>
            <pc:sldMk cId="3026663252" sldId="2147469904"/>
            <ac:spMk id="3" creationId="{F6F67E6D-320C-FEF0-8863-5A1E59FB0E18}"/>
          </ac:spMkLst>
        </pc:spChg>
        <pc:picChg chg="add mod">
          <ac:chgData name="Sepehr Pakbaz" userId="535ad4df-e8c0-42d6-a768-cf3072308004" providerId="ADAL" clId="{3A38498E-E2FE-4C16-9C11-8F8F6E419632}" dt="2023-01-03T00:11:41.561" v="10580" actId="1076"/>
          <ac:picMkLst>
            <pc:docMk/>
            <pc:sldMk cId="3026663252" sldId="2147469904"/>
            <ac:picMk id="5" creationId="{9F04A1C9-50C6-526C-8DD7-836861437AC1}"/>
          </ac:picMkLst>
        </pc:picChg>
        <pc:picChg chg="add mod">
          <ac:chgData name="Sepehr Pakbaz" userId="535ad4df-e8c0-42d6-a768-cf3072308004" providerId="ADAL" clId="{3A38498E-E2FE-4C16-9C11-8F8F6E419632}" dt="2023-01-03T00:11:56.645" v="10584" actId="1076"/>
          <ac:picMkLst>
            <pc:docMk/>
            <pc:sldMk cId="3026663252" sldId="2147469904"/>
            <ac:picMk id="6" creationId="{74BD2AF3-A79D-B5A0-3351-6479706FCBFE}"/>
          </ac:picMkLst>
        </pc:picChg>
      </pc:sldChg>
      <pc:sldChg chg="modSp new del mod ord">
        <pc:chgData name="Sepehr Pakbaz" userId="535ad4df-e8c0-42d6-a768-cf3072308004" providerId="ADAL" clId="{3A38498E-E2FE-4C16-9C11-8F8F6E419632}" dt="2023-01-04T20:45:24.678" v="14478" actId="2696"/>
        <pc:sldMkLst>
          <pc:docMk/>
          <pc:sldMk cId="1094795966" sldId="2147469905"/>
        </pc:sldMkLst>
        <pc:spChg chg="mod">
          <ac:chgData name="Sepehr Pakbaz" userId="535ad4df-e8c0-42d6-a768-cf3072308004" providerId="ADAL" clId="{3A38498E-E2FE-4C16-9C11-8F8F6E419632}" dt="2023-01-03T02:04:09.069" v="10646" actId="12"/>
          <ac:spMkLst>
            <pc:docMk/>
            <pc:sldMk cId="1094795966" sldId="2147469905"/>
            <ac:spMk id="2" creationId="{E4589BBE-FDC3-6575-E748-3B3528FCEC13}"/>
          </ac:spMkLst>
        </pc:spChg>
        <pc:spChg chg="mod">
          <ac:chgData name="Sepehr Pakbaz" userId="535ad4df-e8c0-42d6-a768-cf3072308004" providerId="ADAL" clId="{3A38498E-E2FE-4C16-9C11-8F8F6E419632}" dt="2023-01-03T02:03:41.841" v="10641" actId="20577"/>
          <ac:spMkLst>
            <pc:docMk/>
            <pc:sldMk cId="1094795966" sldId="2147469905"/>
            <ac:spMk id="3" creationId="{7FA3251C-C701-2AF4-3DC0-83205D20D31B}"/>
          </ac:spMkLst>
        </pc:spChg>
      </pc:sldChg>
      <pc:sldChg chg="modSp new del mod ord">
        <pc:chgData name="Sepehr Pakbaz" userId="535ad4df-e8c0-42d6-a768-cf3072308004" providerId="ADAL" clId="{3A38498E-E2FE-4C16-9C11-8F8F6E419632}" dt="2023-01-04T20:45:24.678" v="14478" actId="2696"/>
        <pc:sldMkLst>
          <pc:docMk/>
          <pc:sldMk cId="4141492892" sldId="2147469906"/>
        </pc:sldMkLst>
        <pc:spChg chg="mod">
          <ac:chgData name="Sepehr Pakbaz" userId="535ad4df-e8c0-42d6-a768-cf3072308004" providerId="ADAL" clId="{3A38498E-E2FE-4C16-9C11-8F8F6E419632}" dt="2023-01-03T02:05:29.889" v="10682" actId="20577"/>
          <ac:spMkLst>
            <pc:docMk/>
            <pc:sldMk cId="4141492892" sldId="2147469906"/>
            <ac:spMk id="2" creationId="{04420849-1BF0-4BE6-8BC2-E9C7C2E9C793}"/>
          </ac:spMkLst>
        </pc:spChg>
        <pc:spChg chg="mod">
          <ac:chgData name="Sepehr Pakbaz" userId="535ad4df-e8c0-42d6-a768-cf3072308004" providerId="ADAL" clId="{3A38498E-E2FE-4C16-9C11-8F8F6E419632}" dt="2023-01-03T02:05:09.782" v="10680" actId="20577"/>
          <ac:spMkLst>
            <pc:docMk/>
            <pc:sldMk cId="4141492892" sldId="2147469906"/>
            <ac:spMk id="3" creationId="{C80E329B-5DA6-D52D-EC17-F18879B86FBE}"/>
          </ac:spMkLst>
        </pc:spChg>
      </pc:sldChg>
      <pc:sldChg chg="modSp add del mod">
        <pc:chgData name="Sepehr Pakbaz" userId="535ad4df-e8c0-42d6-a768-cf3072308004" providerId="ADAL" clId="{3A38498E-E2FE-4C16-9C11-8F8F6E419632}" dt="2023-01-04T20:45:24.678" v="14478" actId="2696"/>
        <pc:sldMkLst>
          <pc:docMk/>
          <pc:sldMk cId="984436331" sldId="2147469907"/>
        </pc:sldMkLst>
        <pc:spChg chg="mod">
          <ac:chgData name="Sepehr Pakbaz" userId="535ad4df-e8c0-42d6-a768-cf3072308004" providerId="ADAL" clId="{3A38498E-E2FE-4C16-9C11-8F8F6E419632}" dt="2023-01-03T02:10:02.717" v="10734" actId="20577"/>
          <ac:spMkLst>
            <pc:docMk/>
            <pc:sldMk cId="984436331" sldId="2147469907"/>
            <ac:spMk id="8" creationId="{00000000-0000-0000-0000-000000000000}"/>
          </ac:spMkLst>
        </pc:spChg>
      </pc:sldChg>
      <pc:sldChg chg="addSp delSp modSp add del mod modAnim">
        <pc:chgData name="Sepehr Pakbaz" userId="535ad4df-e8c0-42d6-a768-cf3072308004" providerId="ADAL" clId="{3A38498E-E2FE-4C16-9C11-8F8F6E419632}" dt="2023-01-10T05:25:31.461" v="16963" actId="20577"/>
        <pc:sldMkLst>
          <pc:docMk/>
          <pc:sldMk cId="4229887530" sldId="2147469908"/>
        </pc:sldMkLst>
        <pc:spChg chg="mod">
          <ac:chgData name="Sepehr Pakbaz" userId="535ad4df-e8c0-42d6-a768-cf3072308004" providerId="ADAL" clId="{3A38498E-E2FE-4C16-9C11-8F8F6E419632}" dt="2023-01-10T05:25:31.461" v="16963" actId="20577"/>
          <ac:spMkLst>
            <pc:docMk/>
            <pc:sldMk cId="4229887530" sldId="2147469908"/>
            <ac:spMk id="2" creationId="{00000000-0000-0000-0000-000000000000}"/>
          </ac:spMkLst>
        </pc:spChg>
        <pc:spChg chg="add del mod">
          <ac:chgData name="Sepehr Pakbaz" userId="535ad4df-e8c0-42d6-a768-cf3072308004" providerId="ADAL" clId="{3A38498E-E2FE-4C16-9C11-8F8F6E419632}" dt="2023-01-10T03:01:07.562" v="16885" actId="478"/>
          <ac:spMkLst>
            <pc:docMk/>
            <pc:sldMk cId="4229887530" sldId="2147469908"/>
            <ac:spMk id="38" creationId="{6B5DECB6-2B22-16E1-5DCC-BE1A8502D9D3}"/>
          </ac:spMkLst>
        </pc:spChg>
        <pc:spChg chg="mod">
          <ac:chgData name="Sepehr Pakbaz" userId="535ad4df-e8c0-42d6-a768-cf3072308004" providerId="ADAL" clId="{3A38498E-E2FE-4C16-9C11-8F8F6E419632}" dt="2023-01-10T03:01:21.695" v="16919" actId="20577"/>
          <ac:spMkLst>
            <pc:docMk/>
            <pc:sldMk cId="4229887530" sldId="2147469908"/>
            <ac:spMk id="39" creationId="{9770608B-869B-47E6-A902-9DAF5BA44CD7}"/>
          </ac:spMkLst>
        </pc:spChg>
        <pc:spChg chg="add mod">
          <ac:chgData name="Sepehr Pakbaz" userId="535ad4df-e8c0-42d6-a768-cf3072308004" providerId="ADAL" clId="{3A38498E-E2FE-4C16-9C11-8F8F6E419632}" dt="2023-01-10T02:59:05.122" v="16703"/>
          <ac:spMkLst>
            <pc:docMk/>
            <pc:sldMk cId="4229887530" sldId="2147469908"/>
            <ac:spMk id="41" creationId="{BB8A97FA-EE5F-DD6A-762D-1DFC9E6F338A}"/>
          </ac:spMkLst>
        </pc:spChg>
      </pc:sldChg>
      <pc:sldChg chg="modSp add del mod">
        <pc:chgData name="Sepehr Pakbaz" userId="535ad4df-e8c0-42d6-a768-cf3072308004" providerId="ADAL" clId="{3A38498E-E2FE-4C16-9C11-8F8F6E419632}" dt="2023-01-04T20:45:24.678" v="14478" actId="2696"/>
        <pc:sldMkLst>
          <pc:docMk/>
          <pc:sldMk cId="1298142012" sldId="2147469909"/>
        </pc:sldMkLst>
        <pc:spChg chg="mod">
          <ac:chgData name="Sepehr Pakbaz" userId="535ad4df-e8c0-42d6-a768-cf3072308004" providerId="ADAL" clId="{3A38498E-E2FE-4C16-9C11-8F8F6E419632}" dt="2023-01-03T02:14:25.695" v="10802" actId="20577"/>
          <ac:spMkLst>
            <pc:docMk/>
            <pc:sldMk cId="1298142012" sldId="2147469909"/>
            <ac:spMk id="2" creationId="{4DF618A9-1C83-7F25-CBDD-2D879956D582}"/>
          </ac:spMkLst>
        </pc:spChg>
      </pc:sldChg>
      <pc:sldChg chg="modSp add del mod">
        <pc:chgData name="Sepehr Pakbaz" userId="535ad4df-e8c0-42d6-a768-cf3072308004" providerId="ADAL" clId="{3A38498E-E2FE-4C16-9C11-8F8F6E419632}" dt="2023-01-04T20:45:24.678" v="14478" actId="2696"/>
        <pc:sldMkLst>
          <pc:docMk/>
          <pc:sldMk cId="4006671837" sldId="2147469910"/>
        </pc:sldMkLst>
        <pc:spChg chg="mod">
          <ac:chgData name="Sepehr Pakbaz" userId="535ad4df-e8c0-42d6-a768-cf3072308004" providerId="ADAL" clId="{3A38498E-E2FE-4C16-9C11-8F8F6E419632}" dt="2023-01-03T02:15:09.261" v="10832" actId="20577"/>
          <ac:spMkLst>
            <pc:docMk/>
            <pc:sldMk cId="4006671837" sldId="2147469910"/>
            <ac:spMk id="2" creationId="{4DF618A9-1C83-7F25-CBDD-2D879956D582}"/>
          </ac:spMkLst>
        </pc:spChg>
      </pc:sldChg>
      <pc:sldChg chg="addSp delSp modSp new del mod modClrScheme chgLayout">
        <pc:chgData name="Sepehr Pakbaz" userId="535ad4df-e8c0-42d6-a768-cf3072308004" providerId="ADAL" clId="{3A38498E-E2FE-4C16-9C11-8F8F6E419632}" dt="2023-01-04T20:45:24.678" v="14478" actId="2696"/>
        <pc:sldMkLst>
          <pc:docMk/>
          <pc:sldMk cId="877524726" sldId="2147469911"/>
        </pc:sldMkLst>
        <pc:spChg chg="del mod ord">
          <ac:chgData name="Sepehr Pakbaz" userId="535ad4df-e8c0-42d6-a768-cf3072308004" providerId="ADAL" clId="{3A38498E-E2FE-4C16-9C11-8F8F6E419632}" dt="2023-01-03T02:16:02.595" v="10834" actId="700"/>
          <ac:spMkLst>
            <pc:docMk/>
            <pc:sldMk cId="877524726" sldId="2147469911"/>
            <ac:spMk id="2" creationId="{3DDB95EF-D893-936D-70EB-0FDF5E51893A}"/>
          </ac:spMkLst>
        </pc:spChg>
        <pc:spChg chg="del">
          <ac:chgData name="Sepehr Pakbaz" userId="535ad4df-e8c0-42d6-a768-cf3072308004" providerId="ADAL" clId="{3A38498E-E2FE-4C16-9C11-8F8F6E419632}" dt="2023-01-03T02:16:02.595" v="10834" actId="700"/>
          <ac:spMkLst>
            <pc:docMk/>
            <pc:sldMk cId="877524726" sldId="2147469911"/>
            <ac:spMk id="3" creationId="{0004C3C8-6A89-85D8-B133-3511A09A1FC1}"/>
          </ac:spMkLst>
        </pc:spChg>
        <pc:spChg chg="add mod ord">
          <ac:chgData name="Sepehr Pakbaz" userId="535ad4df-e8c0-42d6-a768-cf3072308004" providerId="ADAL" clId="{3A38498E-E2FE-4C16-9C11-8F8F6E419632}" dt="2023-01-03T02:19:39.163" v="10887" actId="20577"/>
          <ac:spMkLst>
            <pc:docMk/>
            <pc:sldMk cId="877524726" sldId="2147469911"/>
            <ac:spMk id="4" creationId="{032E9449-8A70-E4CC-40CF-AF8C0A473915}"/>
          </ac:spMkLst>
        </pc:spChg>
        <pc:spChg chg="add mod ord">
          <ac:chgData name="Sepehr Pakbaz" userId="535ad4df-e8c0-42d6-a768-cf3072308004" providerId="ADAL" clId="{3A38498E-E2FE-4C16-9C11-8F8F6E419632}" dt="2023-01-03T02:16:53.509" v="10849"/>
          <ac:spMkLst>
            <pc:docMk/>
            <pc:sldMk cId="877524726" sldId="2147469911"/>
            <ac:spMk id="5" creationId="{0AE88081-F721-72BA-5142-FA4830475045}"/>
          </ac:spMkLst>
        </pc:spChg>
      </pc:sldChg>
      <pc:sldChg chg="modSp new del mod">
        <pc:chgData name="Sepehr Pakbaz" userId="535ad4df-e8c0-42d6-a768-cf3072308004" providerId="ADAL" clId="{3A38498E-E2FE-4C16-9C11-8F8F6E419632}" dt="2023-01-04T20:45:24.678" v="14478" actId="2696"/>
        <pc:sldMkLst>
          <pc:docMk/>
          <pc:sldMk cId="1470494548" sldId="2147469912"/>
        </pc:sldMkLst>
        <pc:spChg chg="mod">
          <ac:chgData name="Sepehr Pakbaz" userId="535ad4df-e8c0-42d6-a768-cf3072308004" providerId="ADAL" clId="{3A38498E-E2FE-4C16-9C11-8F8F6E419632}" dt="2023-01-03T02:18:43.044" v="10860" actId="20577"/>
          <ac:spMkLst>
            <pc:docMk/>
            <pc:sldMk cId="1470494548" sldId="2147469912"/>
            <ac:spMk id="2" creationId="{1AEC3929-7296-D8F0-F5C9-00D4F15FD580}"/>
          </ac:spMkLst>
        </pc:spChg>
        <pc:spChg chg="mod">
          <ac:chgData name="Sepehr Pakbaz" userId="535ad4df-e8c0-42d6-a768-cf3072308004" providerId="ADAL" clId="{3A38498E-E2FE-4C16-9C11-8F8F6E419632}" dt="2023-01-03T02:20:18.550" v="10889" actId="404"/>
          <ac:spMkLst>
            <pc:docMk/>
            <pc:sldMk cId="1470494548" sldId="2147469912"/>
            <ac:spMk id="3" creationId="{0F3D56B9-CDC0-D607-2605-61AD9AAE3D7E}"/>
          </ac:spMkLst>
        </pc:spChg>
      </pc:sldChg>
      <pc:sldChg chg="addSp modSp add del mod">
        <pc:chgData name="Sepehr Pakbaz" userId="535ad4df-e8c0-42d6-a768-cf3072308004" providerId="ADAL" clId="{3A38498E-E2FE-4C16-9C11-8F8F6E419632}" dt="2023-01-04T20:45:24.678" v="14478" actId="2696"/>
        <pc:sldMkLst>
          <pc:docMk/>
          <pc:sldMk cId="4278487622" sldId="2147469913"/>
        </pc:sldMkLst>
        <pc:spChg chg="mod">
          <ac:chgData name="Sepehr Pakbaz" userId="535ad4df-e8c0-42d6-a768-cf3072308004" providerId="ADAL" clId="{3A38498E-E2FE-4C16-9C11-8F8F6E419632}" dt="2023-01-03T02:20:42.129" v="10903" actId="20577"/>
          <ac:spMkLst>
            <pc:docMk/>
            <pc:sldMk cId="4278487622" sldId="2147469913"/>
            <ac:spMk id="2" creationId="{1AEC3929-7296-D8F0-F5C9-00D4F15FD580}"/>
          </ac:spMkLst>
        </pc:spChg>
        <pc:spChg chg="mod">
          <ac:chgData name="Sepehr Pakbaz" userId="535ad4df-e8c0-42d6-a768-cf3072308004" providerId="ADAL" clId="{3A38498E-E2FE-4C16-9C11-8F8F6E419632}" dt="2023-01-03T02:21:04.017" v="10906" actId="403"/>
          <ac:spMkLst>
            <pc:docMk/>
            <pc:sldMk cId="4278487622" sldId="2147469913"/>
            <ac:spMk id="3" creationId="{0F3D56B9-CDC0-D607-2605-61AD9AAE3D7E}"/>
          </ac:spMkLst>
        </pc:spChg>
        <pc:picChg chg="add mod">
          <ac:chgData name="Sepehr Pakbaz" userId="535ad4df-e8c0-42d6-a768-cf3072308004" providerId="ADAL" clId="{3A38498E-E2FE-4C16-9C11-8F8F6E419632}" dt="2023-01-03T02:21:38.435" v="10908" actId="1076"/>
          <ac:picMkLst>
            <pc:docMk/>
            <pc:sldMk cId="4278487622" sldId="2147469913"/>
            <ac:picMk id="4" creationId="{75D17755-3617-75ED-7DF5-566A399BC0BF}"/>
          </ac:picMkLst>
        </pc:picChg>
      </pc:sldChg>
      <pc:sldChg chg="modSp add del mod">
        <pc:chgData name="Sepehr Pakbaz" userId="535ad4df-e8c0-42d6-a768-cf3072308004" providerId="ADAL" clId="{3A38498E-E2FE-4C16-9C11-8F8F6E419632}" dt="2023-01-04T20:45:24.678" v="14478" actId="2696"/>
        <pc:sldMkLst>
          <pc:docMk/>
          <pc:sldMk cId="1219863721" sldId="2147469914"/>
        </pc:sldMkLst>
        <pc:spChg chg="mod">
          <ac:chgData name="Sepehr Pakbaz" userId="535ad4df-e8c0-42d6-a768-cf3072308004" providerId="ADAL" clId="{3A38498E-E2FE-4C16-9C11-8F8F6E419632}" dt="2023-01-03T02:22:03.936" v="10937" actId="20577"/>
          <ac:spMkLst>
            <pc:docMk/>
            <pc:sldMk cId="1219863721" sldId="2147469914"/>
            <ac:spMk id="8" creationId="{00000000-0000-0000-0000-000000000000}"/>
          </ac:spMkLst>
        </pc:spChg>
      </pc:sldChg>
      <pc:sldChg chg="add del">
        <pc:chgData name="Sepehr Pakbaz" userId="535ad4df-e8c0-42d6-a768-cf3072308004" providerId="ADAL" clId="{3A38498E-E2FE-4C16-9C11-8F8F6E419632}" dt="2023-01-04T20:40:43.842" v="14431" actId="2696"/>
        <pc:sldMkLst>
          <pc:docMk/>
          <pc:sldMk cId="1152184851" sldId="2147469915"/>
        </pc:sldMkLst>
      </pc:sldChg>
      <pc:sldChg chg="add">
        <pc:chgData name="Sepehr Pakbaz" userId="535ad4df-e8c0-42d6-a768-cf3072308004" providerId="ADAL" clId="{3A38498E-E2FE-4C16-9C11-8F8F6E419632}" dt="2023-01-04T20:41:22.488" v="14434"/>
        <pc:sldMkLst>
          <pc:docMk/>
          <pc:sldMk cId="3461916096" sldId="2147469915"/>
        </pc:sldMkLst>
      </pc:sldChg>
      <pc:sldChg chg="add">
        <pc:chgData name="Sepehr Pakbaz" userId="535ad4df-e8c0-42d6-a768-cf3072308004" providerId="ADAL" clId="{3A38498E-E2FE-4C16-9C11-8F8F6E419632}" dt="2023-01-04T20:41:22.488" v="14434"/>
        <pc:sldMkLst>
          <pc:docMk/>
          <pc:sldMk cId="316023454" sldId="2147469916"/>
        </pc:sldMkLst>
      </pc:sldChg>
      <pc:sldChg chg="add del">
        <pc:chgData name="Sepehr Pakbaz" userId="535ad4df-e8c0-42d6-a768-cf3072308004" providerId="ADAL" clId="{3A38498E-E2FE-4C16-9C11-8F8F6E419632}" dt="2023-01-04T20:40:43.842" v="14431" actId="2696"/>
        <pc:sldMkLst>
          <pc:docMk/>
          <pc:sldMk cId="4048300126" sldId="2147469916"/>
        </pc:sldMkLst>
      </pc:sldChg>
      <pc:sldChg chg="add del">
        <pc:chgData name="Sepehr Pakbaz" userId="535ad4df-e8c0-42d6-a768-cf3072308004" providerId="ADAL" clId="{3A38498E-E2FE-4C16-9C11-8F8F6E419632}" dt="2023-01-04T20:40:43.842" v="14431" actId="2696"/>
        <pc:sldMkLst>
          <pc:docMk/>
          <pc:sldMk cId="1249085992" sldId="2147469917"/>
        </pc:sldMkLst>
      </pc:sldChg>
      <pc:sldChg chg="add">
        <pc:chgData name="Sepehr Pakbaz" userId="535ad4df-e8c0-42d6-a768-cf3072308004" providerId="ADAL" clId="{3A38498E-E2FE-4C16-9C11-8F8F6E419632}" dt="2023-01-04T20:41:22.488" v="14434"/>
        <pc:sldMkLst>
          <pc:docMk/>
          <pc:sldMk cId="1577168768" sldId="2147469917"/>
        </pc:sldMkLst>
      </pc:sldChg>
      <pc:sldChg chg="add">
        <pc:chgData name="Sepehr Pakbaz" userId="535ad4df-e8c0-42d6-a768-cf3072308004" providerId="ADAL" clId="{3A38498E-E2FE-4C16-9C11-8F8F6E419632}" dt="2023-01-04T20:41:22.488" v="14434"/>
        <pc:sldMkLst>
          <pc:docMk/>
          <pc:sldMk cId="165643996" sldId="2147469918"/>
        </pc:sldMkLst>
      </pc:sldChg>
      <pc:sldChg chg="add del">
        <pc:chgData name="Sepehr Pakbaz" userId="535ad4df-e8c0-42d6-a768-cf3072308004" providerId="ADAL" clId="{3A38498E-E2FE-4C16-9C11-8F8F6E419632}" dt="2023-01-04T20:40:43.842" v="14431" actId="2696"/>
        <pc:sldMkLst>
          <pc:docMk/>
          <pc:sldMk cId="2586003673" sldId="2147469918"/>
        </pc:sldMkLst>
      </pc:sldChg>
      <pc:sldChg chg="add">
        <pc:chgData name="Sepehr Pakbaz" userId="535ad4df-e8c0-42d6-a768-cf3072308004" providerId="ADAL" clId="{3A38498E-E2FE-4C16-9C11-8F8F6E419632}" dt="2023-01-04T20:41:22.488" v="14434"/>
        <pc:sldMkLst>
          <pc:docMk/>
          <pc:sldMk cId="2715322235" sldId="2147469919"/>
        </pc:sldMkLst>
      </pc:sldChg>
      <pc:sldChg chg="add del">
        <pc:chgData name="Sepehr Pakbaz" userId="535ad4df-e8c0-42d6-a768-cf3072308004" providerId="ADAL" clId="{3A38498E-E2FE-4C16-9C11-8F8F6E419632}" dt="2023-01-04T20:40:43.842" v="14431" actId="2696"/>
        <pc:sldMkLst>
          <pc:docMk/>
          <pc:sldMk cId="3365937437" sldId="2147469919"/>
        </pc:sldMkLst>
      </pc:sldChg>
      <pc:sldChg chg="add del">
        <pc:chgData name="Sepehr Pakbaz" userId="535ad4df-e8c0-42d6-a768-cf3072308004" providerId="ADAL" clId="{3A38498E-E2FE-4C16-9C11-8F8F6E419632}" dt="2023-01-04T20:40:43.842" v="14431" actId="2696"/>
        <pc:sldMkLst>
          <pc:docMk/>
          <pc:sldMk cId="1199941375" sldId="2147469920"/>
        </pc:sldMkLst>
      </pc:sldChg>
      <pc:sldChg chg="add">
        <pc:chgData name="Sepehr Pakbaz" userId="535ad4df-e8c0-42d6-a768-cf3072308004" providerId="ADAL" clId="{3A38498E-E2FE-4C16-9C11-8F8F6E419632}" dt="2023-01-04T20:41:22.488" v="14434"/>
        <pc:sldMkLst>
          <pc:docMk/>
          <pc:sldMk cId="2495794116" sldId="2147469920"/>
        </pc:sldMkLst>
      </pc:sldChg>
      <pc:sldChg chg="add">
        <pc:chgData name="Sepehr Pakbaz" userId="535ad4df-e8c0-42d6-a768-cf3072308004" providerId="ADAL" clId="{3A38498E-E2FE-4C16-9C11-8F8F6E419632}" dt="2023-01-04T20:41:22.488" v="14434"/>
        <pc:sldMkLst>
          <pc:docMk/>
          <pc:sldMk cId="1116526906" sldId="2147469921"/>
        </pc:sldMkLst>
      </pc:sldChg>
      <pc:sldChg chg="add del">
        <pc:chgData name="Sepehr Pakbaz" userId="535ad4df-e8c0-42d6-a768-cf3072308004" providerId="ADAL" clId="{3A38498E-E2FE-4C16-9C11-8F8F6E419632}" dt="2023-01-04T20:40:43.842" v="14431" actId="2696"/>
        <pc:sldMkLst>
          <pc:docMk/>
          <pc:sldMk cId="2060251676" sldId="2147469921"/>
        </pc:sldMkLst>
      </pc:sldChg>
      <pc:sldChg chg="add del">
        <pc:chgData name="Sepehr Pakbaz" userId="535ad4df-e8c0-42d6-a768-cf3072308004" providerId="ADAL" clId="{3A38498E-E2FE-4C16-9C11-8F8F6E419632}" dt="2023-01-04T20:40:43.842" v="14431" actId="2696"/>
        <pc:sldMkLst>
          <pc:docMk/>
          <pc:sldMk cId="921333013" sldId="2147469922"/>
        </pc:sldMkLst>
      </pc:sldChg>
      <pc:sldChg chg="add">
        <pc:chgData name="Sepehr Pakbaz" userId="535ad4df-e8c0-42d6-a768-cf3072308004" providerId="ADAL" clId="{3A38498E-E2FE-4C16-9C11-8F8F6E419632}" dt="2023-01-04T20:41:22.488" v="14434"/>
        <pc:sldMkLst>
          <pc:docMk/>
          <pc:sldMk cId="1052780689" sldId="2147469922"/>
        </pc:sldMkLst>
      </pc:sldChg>
      <pc:sldChg chg="add del">
        <pc:chgData name="Sepehr Pakbaz" userId="535ad4df-e8c0-42d6-a768-cf3072308004" providerId="ADAL" clId="{3A38498E-E2FE-4C16-9C11-8F8F6E419632}" dt="2023-01-04T20:40:43.842" v="14431" actId="2696"/>
        <pc:sldMkLst>
          <pc:docMk/>
          <pc:sldMk cId="1407091256" sldId="2147469923"/>
        </pc:sldMkLst>
      </pc:sldChg>
      <pc:sldChg chg="add">
        <pc:chgData name="Sepehr Pakbaz" userId="535ad4df-e8c0-42d6-a768-cf3072308004" providerId="ADAL" clId="{3A38498E-E2FE-4C16-9C11-8F8F6E419632}" dt="2023-01-04T20:41:22.488" v="14434"/>
        <pc:sldMkLst>
          <pc:docMk/>
          <pc:sldMk cId="2707548643" sldId="2147469923"/>
        </pc:sldMkLst>
      </pc:sldChg>
      <pc:sldChg chg="modSp add mod">
        <pc:chgData name="Sepehr Pakbaz" userId="535ad4df-e8c0-42d6-a768-cf3072308004" providerId="ADAL" clId="{3A38498E-E2FE-4C16-9C11-8F8F6E419632}" dt="2023-01-05T04:39:34.007" v="16580" actId="20577"/>
        <pc:sldMkLst>
          <pc:docMk/>
          <pc:sldMk cId="2873747791" sldId="2147469924"/>
        </pc:sldMkLst>
        <pc:spChg chg="mod">
          <ac:chgData name="Sepehr Pakbaz" userId="535ad4df-e8c0-42d6-a768-cf3072308004" providerId="ADAL" clId="{3A38498E-E2FE-4C16-9C11-8F8F6E419632}" dt="2023-01-03T03:05:34.498" v="11151" actId="313"/>
          <ac:spMkLst>
            <pc:docMk/>
            <pc:sldMk cId="2873747791" sldId="2147469924"/>
            <ac:spMk id="2" creationId="{00000000-0000-0000-0000-000000000000}"/>
          </ac:spMkLst>
        </pc:spChg>
        <pc:spChg chg="mod">
          <ac:chgData name="Sepehr Pakbaz" userId="535ad4df-e8c0-42d6-a768-cf3072308004" providerId="ADAL" clId="{3A38498E-E2FE-4C16-9C11-8F8F6E419632}" dt="2023-01-05T04:39:34.007" v="16580" actId="20577"/>
          <ac:spMkLst>
            <pc:docMk/>
            <pc:sldMk cId="2873747791" sldId="2147469924"/>
            <ac:spMk id="3" creationId="{00000000-0000-0000-0000-000000000000}"/>
          </ac:spMkLst>
        </pc:spChg>
      </pc:sldChg>
      <pc:sldChg chg="modSp add del mod">
        <pc:chgData name="Sepehr Pakbaz" userId="535ad4df-e8c0-42d6-a768-cf3072308004" providerId="ADAL" clId="{3A38498E-E2FE-4C16-9C11-8F8F6E419632}" dt="2023-01-04T20:40:43.842" v="14431" actId="2696"/>
        <pc:sldMkLst>
          <pc:docMk/>
          <pc:sldMk cId="1412904172" sldId="2147469925"/>
        </pc:sldMkLst>
        <pc:spChg chg="mod">
          <ac:chgData name="Sepehr Pakbaz" userId="535ad4df-e8c0-42d6-a768-cf3072308004" providerId="ADAL" clId="{3A38498E-E2FE-4C16-9C11-8F8F6E419632}" dt="2023-01-03T03:06:36.286" v="11201"/>
          <ac:spMkLst>
            <pc:docMk/>
            <pc:sldMk cId="1412904172" sldId="2147469925"/>
            <ac:spMk id="2" creationId="{4DF618A9-1C83-7F25-CBDD-2D879956D582}"/>
          </ac:spMkLst>
        </pc:spChg>
      </pc:sldChg>
      <pc:sldChg chg="add modTransition">
        <pc:chgData name="Sepehr Pakbaz" userId="535ad4df-e8c0-42d6-a768-cf3072308004" providerId="ADAL" clId="{3A38498E-E2FE-4C16-9C11-8F8F6E419632}" dt="2023-01-12T19:51:27.702" v="16976"/>
        <pc:sldMkLst>
          <pc:docMk/>
          <pc:sldMk cId="3176402283" sldId="2147469925"/>
        </pc:sldMkLst>
      </pc:sldChg>
      <pc:sldChg chg="add">
        <pc:chgData name="Sepehr Pakbaz" userId="535ad4df-e8c0-42d6-a768-cf3072308004" providerId="ADAL" clId="{3A38498E-E2FE-4C16-9C11-8F8F6E419632}" dt="2023-01-04T20:41:22.488" v="14434"/>
        <pc:sldMkLst>
          <pc:docMk/>
          <pc:sldMk cId="2067147894" sldId="2147469926"/>
        </pc:sldMkLst>
      </pc:sldChg>
      <pc:sldChg chg="modSp add del mod">
        <pc:chgData name="Sepehr Pakbaz" userId="535ad4df-e8c0-42d6-a768-cf3072308004" providerId="ADAL" clId="{3A38498E-E2FE-4C16-9C11-8F8F6E419632}" dt="2023-01-04T20:40:43.842" v="14431" actId="2696"/>
        <pc:sldMkLst>
          <pc:docMk/>
          <pc:sldMk cId="3064137758" sldId="2147469926"/>
        </pc:sldMkLst>
        <pc:spChg chg="mod">
          <ac:chgData name="Sepehr Pakbaz" userId="535ad4df-e8c0-42d6-a768-cf3072308004" providerId="ADAL" clId="{3A38498E-E2FE-4C16-9C11-8F8F6E419632}" dt="2023-01-03T03:07:05.839" v="11229" actId="20577"/>
          <ac:spMkLst>
            <pc:docMk/>
            <pc:sldMk cId="3064137758" sldId="2147469926"/>
            <ac:spMk id="2" creationId="{4DF618A9-1C83-7F25-CBDD-2D879956D582}"/>
          </ac:spMkLst>
        </pc:spChg>
      </pc:sldChg>
      <pc:sldChg chg="add modNotesTx">
        <pc:chgData name="Sepehr Pakbaz" userId="535ad4df-e8c0-42d6-a768-cf3072308004" providerId="ADAL" clId="{3A38498E-E2FE-4C16-9C11-8F8F6E419632}" dt="2023-01-12T19:51:42.606" v="16979" actId="20577"/>
        <pc:sldMkLst>
          <pc:docMk/>
          <pc:sldMk cId="1635753988" sldId="2147469927"/>
        </pc:sldMkLst>
      </pc:sldChg>
      <pc:sldChg chg="modSp add del mod">
        <pc:chgData name="Sepehr Pakbaz" userId="535ad4df-e8c0-42d6-a768-cf3072308004" providerId="ADAL" clId="{3A38498E-E2FE-4C16-9C11-8F8F6E419632}" dt="2023-01-04T20:40:43.842" v="14431" actId="2696"/>
        <pc:sldMkLst>
          <pc:docMk/>
          <pc:sldMk cId="2228999587" sldId="2147469927"/>
        </pc:sldMkLst>
        <pc:spChg chg="mod">
          <ac:chgData name="Sepehr Pakbaz" userId="535ad4df-e8c0-42d6-a768-cf3072308004" providerId="ADAL" clId="{3A38498E-E2FE-4C16-9C11-8F8F6E419632}" dt="2023-01-03T03:50:41.576" v="11407" actId="20577"/>
          <ac:spMkLst>
            <pc:docMk/>
            <pc:sldMk cId="2228999587" sldId="2147469927"/>
            <ac:spMk id="8" creationId="{00000000-0000-0000-0000-000000000000}"/>
          </ac:spMkLst>
        </pc:spChg>
      </pc:sldChg>
      <pc:sldChg chg="modSp add del mod">
        <pc:chgData name="Sepehr Pakbaz" userId="535ad4df-e8c0-42d6-a768-cf3072308004" providerId="ADAL" clId="{3A38498E-E2FE-4C16-9C11-8F8F6E419632}" dt="2023-01-04T20:40:43.842" v="14431" actId="2696"/>
        <pc:sldMkLst>
          <pc:docMk/>
          <pc:sldMk cId="1586108970" sldId="2147469928"/>
        </pc:sldMkLst>
        <pc:spChg chg="mod">
          <ac:chgData name="Sepehr Pakbaz" userId="535ad4df-e8c0-42d6-a768-cf3072308004" providerId="ADAL" clId="{3A38498E-E2FE-4C16-9C11-8F8F6E419632}" dt="2023-01-03T03:50:58.785" v="11429" actId="20577"/>
          <ac:spMkLst>
            <pc:docMk/>
            <pc:sldMk cId="1586108970" sldId="2147469928"/>
            <ac:spMk id="8" creationId="{00000000-0000-0000-0000-000000000000}"/>
          </ac:spMkLst>
        </pc:spChg>
      </pc:sldChg>
      <pc:sldChg chg="add modNotesTx">
        <pc:chgData name="Sepehr Pakbaz" userId="535ad4df-e8c0-42d6-a768-cf3072308004" providerId="ADAL" clId="{3A38498E-E2FE-4C16-9C11-8F8F6E419632}" dt="2023-01-12T19:51:45.710" v="16980" actId="20577"/>
        <pc:sldMkLst>
          <pc:docMk/>
          <pc:sldMk cId="2137669194" sldId="2147469928"/>
        </pc:sldMkLst>
      </pc:sldChg>
      <pc:sldChg chg="addSp delSp modSp new del mod ord modClrScheme chgLayout">
        <pc:chgData name="Sepehr Pakbaz" userId="535ad4df-e8c0-42d6-a768-cf3072308004" providerId="ADAL" clId="{3A38498E-E2FE-4C16-9C11-8F8F6E419632}" dt="2023-01-04T20:40:43.842" v="14431" actId="2696"/>
        <pc:sldMkLst>
          <pc:docMk/>
          <pc:sldMk cId="1205939819" sldId="2147469929"/>
        </pc:sldMkLst>
        <pc:spChg chg="del mod ord">
          <ac:chgData name="Sepehr Pakbaz" userId="535ad4df-e8c0-42d6-a768-cf3072308004" providerId="ADAL" clId="{3A38498E-E2FE-4C16-9C11-8F8F6E419632}" dt="2023-01-03T04:03:39.628" v="11441" actId="700"/>
          <ac:spMkLst>
            <pc:docMk/>
            <pc:sldMk cId="1205939819" sldId="2147469929"/>
            <ac:spMk id="2" creationId="{C7943571-C2A9-C83D-0EAD-7ADBF661159C}"/>
          </ac:spMkLst>
        </pc:spChg>
        <pc:spChg chg="add mod ord">
          <ac:chgData name="Sepehr Pakbaz" userId="535ad4df-e8c0-42d6-a768-cf3072308004" providerId="ADAL" clId="{3A38498E-E2FE-4C16-9C11-8F8F6E419632}" dt="2023-01-03T04:03:57.347" v="11480" actId="20577"/>
          <ac:spMkLst>
            <pc:docMk/>
            <pc:sldMk cId="1205939819" sldId="2147469929"/>
            <ac:spMk id="3" creationId="{E53BCDDC-274C-BFA7-4810-0AF0F93986A1}"/>
          </ac:spMkLst>
        </pc:spChg>
        <pc:spChg chg="add mod ord">
          <ac:chgData name="Sepehr Pakbaz" userId="535ad4df-e8c0-42d6-a768-cf3072308004" providerId="ADAL" clId="{3A38498E-E2FE-4C16-9C11-8F8F6E419632}" dt="2023-01-03T04:37:11.658" v="11912" actId="20577"/>
          <ac:spMkLst>
            <pc:docMk/>
            <pc:sldMk cId="1205939819" sldId="2147469929"/>
            <ac:spMk id="4" creationId="{9394749C-9974-078D-B88D-AA4CF23FB226}"/>
          </ac:spMkLst>
        </pc:spChg>
      </pc:sldChg>
      <pc:sldChg chg="add">
        <pc:chgData name="Sepehr Pakbaz" userId="535ad4df-e8c0-42d6-a768-cf3072308004" providerId="ADAL" clId="{3A38498E-E2FE-4C16-9C11-8F8F6E419632}" dt="2023-01-04T20:41:22.488" v="14434"/>
        <pc:sldMkLst>
          <pc:docMk/>
          <pc:sldMk cId="2880870812" sldId="2147469929"/>
        </pc:sldMkLst>
      </pc:sldChg>
      <pc:sldChg chg="add">
        <pc:chgData name="Sepehr Pakbaz" userId="535ad4df-e8c0-42d6-a768-cf3072308004" providerId="ADAL" clId="{3A38498E-E2FE-4C16-9C11-8F8F6E419632}" dt="2023-01-04T17:01:23.129" v="13461"/>
        <pc:sldMkLst>
          <pc:docMk/>
          <pc:sldMk cId="1778146645" sldId="2147469930"/>
        </pc:sldMkLst>
      </pc:sldChg>
      <pc:sldChg chg="modSp add del mod">
        <pc:chgData name="Sepehr Pakbaz" userId="535ad4df-e8c0-42d6-a768-cf3072308004" providerId="ADAL" clId="{3A38498E-E2FE-4C16-9C11-8F8F6E419632}" dt="2023-01-04T17:00:29.384" v="13459" actId="2696"/>
        <pc:sldMkLst>
          <pc:docMk/>
          <pc:sldMk cId="4118093689" sldId="2147469930"/>
        </pc:sldMkLst>
        <pc:spChg chg="mod">
          <ac:chgData name="Sepehr Pakbaz" userId="535ad4df-e8c0-42d6-a768-cf3072308004" providerId="ADAL" clId="{3A38498E-E2FE-4C16-9C11-8F8F6E419632}" dt="2023-01-03T04:28:59.950" v="11725" actId="20577"/>
          <ac:spMkLst>
            <pc:docMk/>
            <pc:sldMk cId="4118093689" sldId="2147469930"/>
            <ac:spMk id="2" creationId="{4DF618A9-1C83-7F25-CBDD-2D879956D582}"/>
          </ac:spMkLst>
        </pc:spChg>
      </pc:sldChg>
      <pc:sldChg chg="modSp add del mod">
        <pc:chgData name="Sepehr Pakbaz" userId="535ad4df-e8c0-42d6-a768-cf3072308004" providerId="ADAL" clId="{3A38498E-E2FE-4C16-9C11-8F8F6E419632}" dt="2023-01-04T17:00:29.384" v="13459" actId="2696"/>
        <pc:sldMkLst>
          <pc:docMk/>
          <pc:sldMk cId="1306559407" sldId="2147469931"/>
        </pc:sldMkLst>
        <pc:spChg chg="mod">
          <ac:chgData name="Sepehr Pakbaz" userId="535ad4df-e8c0-42d6-a768-cf3072308004" providerId="ADAL" clId="{3A38498E-E2FE-4C16-9C11-8F8F6E419632}" dt="2023-01-03T04:29:10.171" v="11735" actId="20577"/>
          <ac:spMkLst>
            <pc:docMk/>
            <pc:sldMk cId="1306559407" sldId="2147469931"/>
            <ac:spMk id="2" creationId="{4DF618A9-1C83-7F25-CBDD-2D879956D582}"/>
          </ac:spMkLst>
        </pc:spChg>
      </pc:sldChg>
      <pc:sldChg chg="modSp add mod ord modTransition">
        <pc:chgData name="Sepehr Pakbaz" userId="535ad4df-e8c0-42d6-a768-cf3072308004" providerId="ADAL" clId="{3A38498E-E2FE-4C16-9C11-8F8F6E419632}" dt="2023-01-12T19:50:17.486" v="16966"/>
        <pc:sldMkLst>
          <pc:docMk/>
          <pc:sldMk cId="3230833020" sldId="2147469932"/>
        </pc:sldMkLst>
        <pc:spChg chg="mod">
          <ac:chgData name="Sepehr Pakbaz" userId="535ad4df-e8c0-42d6-a768-cf3072308004" providerId="ADAL" clId="{3A38498E-E2FE-4C16-9C11-8F8F6E419632}" dt="2023-01-04T17:26:06.391" v="13774" actId="6549"/>
          <ac:spMkLst>
            <pc:docMk/>
            <pc:sldMk cId="3230833020" sldId="2147469932"/>
            <ac:spMk id="2" creationId="{4DF618A9-1C83-7F25-CBDD-2D879956D582}"/>
          </ac:spMkLst>
        </pc:spChg>
      </pc:sldChg>
      <pc:sldChg chg="modSp add mod">
        <pc:chgData name="Sepehr Pakbaz" userId="535ad4df-e8c0-42d6-a768-cf3072308004" providerId="ADAL" clId="{3A38498E-E2FE-4C16-9C11-8F8F6E419632}" dt="2023-01-03T04:29:40.894" v="11778" actId="20577"/>
        <pc:sldMkLst>
          <pc:docMk/>
          <pc:sldMk cId="4244983405" sldId="2147469933"/>
        </pc:sldMkLst>
        <pc:spChg chg="mod">
          <ac:chgData name="Sepehr Pakbaz" userId="535ad4df-e8c0-42d6-a768-cf3072308004" providerId="ADAL" clId="{3A38498E-E2FE-4C16-9C11-8F8F6E419632}" dt="2023-01-03T04:29:40.894" v="11778" actId="20577"/>
          <ac:spMkLst>
            <pc:docMk/>
            <pc:sldMk cId="4244983405" sldId="2147469933"/>
            <ac:spMk id="2" creationId="{4DF618A9-1C83-7F25-CBDD-2D879956D582}"/>
          </ac:spMkLst>
        </pc:spChg>
      </pc:sldChg>
      <pc:sldChg chg="modSp add mod modTransition">
        <pc:chgData name="Sepehr Pakbaz" userId="535ad4df-e8c0-42d6-a768-cf3072308004" providerId="ADAL" clId="{3A38498E-E2FE-4C16-9C11-8F8F6E419632}" dt="2023-01-12T19:51:05.606" v="16973"/>
        <pc:sldMkLst>
          <pc:docMk/>
          <pc:sldMk cId="4247131557" sldId="2147469934"/>
        </pc:sldMkLst>
        <pc:spChg chg="mod">
          <ac:chgData name="Sepehr Pakbaz" userId="535ad4df-e8c0-42d6-a768-cf3072308004" providerId="ADAL" clId="{3A38498E-E2FE-4C16-9C11-8F8F6E419632}" dt="2023-01-03T04:29:55.025" v="11794" actId="20577"/>
          <ac:spMkLst>
            <pc:docMk/>
            <pc:sldMk cId="4247131557" sldId="2147469934"/>
            <ac:spMk id="2" creationId="{4DF618A9-1C83-7F25-CBDD-2D879956D582}"/>
          </ac:spMkLst>
        </pc:spChg>
      </pc:sldChg>
      <pc:sldChg chg="addSp delSp modSp new del mod ord setBg">
        <pc:chgData name="Sepehr Pakbaz" userId="535ad4df-e8c0-42d6-a768-cf3072308004" providerId="ADAL" clId="{3A38498E-E2FE-4C16-9C11-8F8F6E419632}" dt="2023-01-04T17:00:29.384" v="13459" actId="2696"/>
        <pc:sldMkLst>
          <pc:docMk/>
          <pc:sldMk cId="2122666843" sldId="2147469935"/>
        </pc:sldMkLst>
        <pc:spChg chg="mod">
          <ac:chgData name="Sepehr Pakbaz" userId="535ad4df-e8c0-42d6-a768-cf3072308004" providerId="ADAL" clId="{3A38498E-E2FE-4C16-9C11-8F8F6E419632}" dt="2023-01-03T21:49:11.214" v="11937" actId="20577"/>
          <ac:spMkLst>
            <pc:docMk/>
            <pc:sldMk cId="2122666843" sldId="2147469935"/>
            <ac:spMk id="2" creationId="{C58ADAAD-7E36-F53C-6E8A-8A3213985D2E}"/>
          </ac:spMkLst>
        </pc:spChg>
        <pc:spChg chg="del">
          <ac:chgData name="Sepehr Pakbaz" userId="535ad4df-e8c0-42d6-a768-cf3072308004" providerId="ADAL" clId="{3A38498E-E2FE-4C16-9C11-8F8F6E419632}" dt="2023-01-03T21:49:21.168" v="11939" actId="478"/>
          <ac:spMkLst>
            <pc:docMk/>
            <pc:sldMk cId="2122666843" sldId="2147469935"/>
            <ac:spMk id="3" creationId="{95F90975-2C2A-7553-369C-2BA2F337FA94}"/>
          </ac:spMkLst>
        </pc:spChg>
        <pc:graphicFrameChg chg="add mod modGraphic">
          <ac:chgData name="Sepehr Pakbaz" userId="535ad4df-e8c0-42d6-a768-cf3072308004" providerId="ADAL" clId="{3A38498E-E2FE-4C16-9C11-8F8F6E419632}" dt="2023-01-03T22:25:36.590" v="12435" actId="14734"/>
          <ac:graphicFrameMkLst>
            <pc:docMk/>
            <pc:sldMk cId="2122666843" sldId="2147469935"/>
            <ac:graphicFrameMk id="4" creationId="{1332FE90-19AE-DD62-6A71-E1BA5C0C08B0}"/>
          </ac:graphicFrameMkLst>
        </pc:graphicFrameChg>
      </pc:sldChg>
      <pc:sldChg chg="modSp new del mod">
        <pc:chgData name="Sepehr Pakbaz" userId="535ad4df-e8c0-42d6-a768-cf3072308004" providerId="ADAL" clId="{3A38498E-E2FE-4C16-9C11-8F8F6E419632}" dt="2023-01-03T22:27:24.309" v="12436" actId="2696"/>
        <pc:sldMkLst>
          <pc:docMk/>
          <pc:sldMk cId="1492799679" sldId="2147469936"/>
        </pc:sldMkLst>
        <pc:spChg chg="mod">
          <ac:chgData name="Sepehr Pakbaz" userId="535ad4df-e8c0-42d6-a768-cf3072308004" providerId="ADAL" clId="{3A38498E-E2FE-4C16-9C11-8F8F6E419632}" dt="2023-01-03T22:21:43.570" v="12012" actId="20577"/>
          <ac:spMkLst>
            <pc:docMk/>
            <pc:sldMk cId="1492799679" sldId="2147469936"/>
            <ac:spMk id="2" creationId="{DE7B4BAC-B345-4979-DD25-D8CCAA0EC01C}"/>
          </ac:spMkLst>
        </pc:spChg>
        <pc:spChg chg="mod">
          <ac:chgData name="Sepehr Pakbaz" userId="535ad4df-e8c0-42d6-a768-cf3072308004" providerId="ADAL" clId="{3A38498E-E2FE-4C16-9C11-8F8F6E419632}" dt="2023-01-03T22:22:16.127" v="12060" actId="20577"/>
          <ac:spMkLst>
            <pc:docMk/>
            <pc:sldMk cId="1492799679" sldId="2147469936"/>
            <ac:spMk id="3" creationId="{DB8656FA-17F2-0498-FC07-F4DF196C6930}"/>
          </ac:spMkLst>
        </pc:spChg>
      </pc:sldChg>
      <pc:sldChg chg="modSp add del mod modClrScheme chgLayout">
        <pc:chgData name="Sepehr Pakbaz" userId="535ad4df-e8c0-42d6-a768-cf3072308004" providerId="ADAL" clId="{3A38498E-E2FE-4C16-9C11-8F8F6E419632}" dt="2023-01-04T17:00:29.384" v="13459" actId="2696"/>
        <pc:sldMkLst>
          <pc:docMk/>
          <pc:sldMk cId="3177642523" sldId="2147469936"/>
        </pc:sldMkLst>
        <pc:spChg chg="mod ord">
          <ac:chgData name="Sepehr Pakbaz" userId="535ad4df-e8c0-42d6-a768-cf3072308004" providerId="ADAL" clId="{3A38498E-E2FE-4C16-9C11-8F8F6E419632}" dt="2023-01-03T22:27:50.455" v="12438" actId="700"/>
          <ac:spMkLst>
            <pc:docMk/>
            <pc:sldMk cId="3177642523" sldId="2147469936"/>
            <ac:spMk id="5" creationId="{00000000-0000-0000-0000-000000000000}"/>
          </ac:spMkLst>
        </pc:spChg>
        <pc:spChg chg="mod ord">
          <ac:chgData name="Sepehr Pakbaz" userId="535ad4df-e8c0-42d6-a768-cf3072308004" providerId="ADAL" clId="{3A38498E-E2FE-4C16-9C11-8F8F6E419632}" dt="2023-01-03T22:27:50.455" v="12438" actId="700"/>
          <ac:spMkLst>
            <pc:docMk/>
            <pc:sldMk cId="3177642523" sldId="2147469936"/>
            <ac:spMk id="6" creationId="{00000000-0000-0000-0000-000000000000}"/>
          </ac:spMkLst>
        </pc:spChg>
        <pc:spChg chg="mod">
          <ac:chgData name="Sepehr Pakbaz" userId="535ad4df-e8c0-42d6-a768-cf3072308004" providerId="ADAL" clId="{3A38498E-E2FE-4C16-9C11-8F8F6E419632}" dt="2023-01-03T22:31:37.155" v="12480" actId="20577"/>
          <ac:spMkLst>
            <pc:docMk/>
            <pc:sldMk cId="3177642523" sldId="2147469936"/>
            <ac:spMk id="7" creationId="{00000000-0000-0000-0000-000000000000}"/>
          </ac:spMkLst>
        </pc:spChg>
      </pc:sldChg>
      <pc:sldChg chg="modSp add del mod modClrScheme chgLayout">
        <pc:chgData name="Sepehr Pakbaz" userId="535ad4df-e8c0-42d6-a768-cf3072308004" providerId="ADAL" clId="{3A38498E-E2FE-4C16-9C11-8F8F6E419632}" dt="2023-01-04T17:00:29.384" v="13459" actId="2696"/>
        <pc:sldMkLst>
          <pc:docMk/>
          <pc:sldMk cId="1416690551" sldId="2147469937"/>
        </pc:sldMkLst>
        <pc:spChg chg="mod ord">
          <ac:chgData name="Sepehr Pakbaz" userId="535ad4df-e8c0-42d6-a768-cf3072308004" providerId="ADAL" clId="{3A38498E-E2FE-4C16-9C11-8F8F6E419632}" dt="2023-01-03T22:46:34.778" v="12482" actId="700"/>
          <ac:spMkLst>
            <pc:docMk/>
            <pc:sldMk cId="1416690551" sldId="2147469937"/>
            <ac:spMk id="5" creationId="{00000000-0000-0000-0000-000000000000}"/>
          </ac:spMkLst>
        </pc:spChg>
        <pc:spChg chg="mod ord">
          <ac:chgData name="Sepehr Pakbaz" userId="535ad4df-e8c0-42d6-a768-cf3072308004" providerId="ADAL" clId="{3A38498E-E2FE-4C16-9C11-8F8F6E419632}" dt="2023-01-03T22:46:58.415" v="12487" actId="1076"/>
          <ac:spMkLst>
            <pc:docMk/>
            <pc:sldMk cId="1416690551" sldId="2147469937"/>
            <ac:spMk id="6" creationId="{00000000-0000-0000-0000-000000000000}"/>
          </ac:spMkLst>
        </pc:spChg>
        <pc:spChg chg="mod">
          <ac:chgData name="Sepehr Pakbaz" userId="535ad4df-e8c0-42d6-a768-cf3072308004" providerId="ADAL" clId="{3A38498E-E2FE-4C16-9C11-8F8F6E419632}" dt="2023-01-03T22:52:02.144" v="12572" actId="6549"/>
          <ac:spMkLst>
            <pc:docMk/>
            <pc:sldMk cId="1416690551" sldId="2147469937"/>
            <ac:spMk id="8" creationId="{00000000-0000-0000-0000-000000000000}"/>
          </ac:spMkLst>
        </pc:spChg>
        <pc:spChg chg="mod">
          <ac:chgData name="Sepehr Pakbaz" userId="535ad4df-e8c0-42d6-a768-cf3072308004" providerId="ADAL" clId="{3A38498E-E2FE-4C16-9C11-8F8F6E419632}" dt="2023-01-03T22:52:14.077" v="12573" actId="6549"/>
          <ac:spMkLst>
            <pc:docMk/>
            <pc:sldMk cId="1416690551" sldId="2147469937"/>
            <ac:spMk id="12" creationId="{00000000-0000-0000-0000-000000000000}"/>
          </ac:spMkLst>
        </pc:spChg>
        <pc:cxnChg chg="mod">
          <ac:chgData name="Sepehr Pakbaz" userId="535ad4df-e8c0-42d6-a768-cf3072308004" providerId="ADAL" clId="{3A38498E-E2FE-4C16-9C11-8F8F6E419632}" dt="2023-01-03T22:52:02.144" v="12572" actId="6549"/>
          <ac:cxnSpMkLst>
            <pc:docMk/>
            <pc:sldMk cId="1416690551" sldId="2147469937"/>
            <ac:cxnSpMk id="14" creationId="{00000000-0000-0000-0000-000000000000}"/>
          </ac:cxnSpMkLst>
        </pc:cxnChg>
        <pc:cxnChg chg="mod">
          <ac:chgData name="Sepehr Pakbaz" userId="535ad4df-e8c0-42d6-a768-cf3072308004" providerId="ADAL" clId="{3A38498E-E2FE-4C16-9C11-8F8F6E419632}" dt="2023-01-03T22:52:14.077" v="12573" actId="6549"/>
          <ac:cxnSpMkLst>
            <pc:docMk/>
            <pc:sldMk cId="1416690551" sldId="2147469937"/>
            <ac:cxnSpMk id="15" creationId="{00000000-0000-0000-0000-000000000000}"/>
          </ac:cxnSpMkLst>
        </pc:cxnChg>
      </pc:sldChg>
      <pc:sldChg chg="modSp add del mod modClrScheme chgLayout">
        <pc:chgData name="Sepehr Pakbaz" userId="535ad4df-e8c0-42d6-a768-cf3072308004" providerId="ADAL" clId="{3A38498E-E2FE-4C16-9C11-8F8F6E419632}" dt="2023-01-04T17:00:29.384" v="13459" actId="2696"/>
        <pc:sldMkLst>
          <pc:docMk/>
          <pc:sldMk cId="2188356352" sldId="2147469938"/>
        </pc:sldMkLst>
        <pc:spChg chg="mod ord">
          <ac:chgData name="Sepehr Pakbaz" userId="535ad4df-e8c0-42d6-a768-cf3072308004" providerId="ADAL" clId="{3A38498E-E2FE-4C16-9C11-8F8F6E419632}" dt="2023-01-03T22:55:27.250" v="12598" actId="404"/>
          <ac:spMkLst>
            <pc:docMk/>
            <pc:sldMk cId="2188356352" sldId="2147469938"/>
            <ac:spMk id="2" creationId="{00000000-0000-0000-0000-000000000000}"/>
          </ac:spMkLst>
        </pc:spChg>
        <pc:spChg chg="mod ord">
          <ac:chgData name="Sepehr Pakbaz" userId="535ad4df-e8c0-42d6-a768-cf3072308004" providerId="ADAL" clId="{3A38498E-E2FE-4C16-9C11-8F8F6E419632}" dt="2023-01-03T22:55:21.793" v="12596" actId="700"/>
          <ac:spMkLst>
            <pc:docMk/>
            <pc:sldMk cId="2188356352" sldId="2147469938"/>
            <ac:spMk id="3" creationId="{00000000-0000-0000-0000-000000000000}"/>
          </ac:spMkLst>
        </pc:spChg>
        <pc:spChg chg="mod">
          <ac:chgData name="Sepehr Pakbaz" userId="535ad4df-e8c0-42d6-a768-cf3072308004" providerId="ADAL" clId="{3A38498E-E2FE-4C16-9C11-8F8F6E419632}" dt="2023-01-03T22:58:48.445" v="12697" actId="1076"/>
          <ac:spMkLst>
            <pc:docMk/>
            <pc:sldMk cId="2188356352" sldId="2147469938"/>
            <ac:spMk id="4" creationId="{00000000-0000-0000-0000-000000000000}"/>
          </ac:spMkLst>
        </pc:spChg>
        <pc:cxnChg chg="mod">
          <ac:chgData name="Sepehr Pakbaz" userId="535ad4df-e8c0-42d6-a768-cf3072308004" providerId="ADAL" clId="{3A38498E-E2FE-4C16-9C11-8F8F6E419632}" dt="2023-01-03T22:58:52.560" v="12698" actId="1076"/>
          <ac:cxnSpMkLst>
            <pc:docMk/>
            <pc:sldMk cId="2188356352" sldId="2147469938"/>
            <ac:cxnSpMk id="7" creationId="{00000000-0000-0000-0000-000000000000}"/>
          </ac:cxnSpMkLst>
        </pc:cxnChg>
      </pc:sldChg>
      <pc:sldChg chg="modSp add del mod modClrScheme chgLayout">
        <pc:chgData name="Sepehr Pakbaz" userId="535ad4df-e8c0-42d6-a768-cf3072308004" providerId="ADAL" clId="{3A38498E-E2FE-4C16-9C11-8F8F6E419632}" dt="2023-01-04T17:00:29.384" v="13459" actId="2696"/>
        <pc:sldMkLst>
          <pc:docMk/>
          <pc:sldMk cId="3465668522" sldId="2147469939"/>
        </pc:sldMkLst>
        <pc:spChg chg="mod ord">
          <ac:chgData name="Sepehr Pakbaz" userId="535ad4df-e8c0-42d6-a768-cf3072308004" providerId="ADAL" clId="{3A38498E-E2FE-4C16-9C11-8F8F6E419632}" dt="2023-01-03T22:59:11.583" v="12702" actId="404"/>
          <ac:spMkLst>
            <pc:docMk/>
            <pc:sldMk cId="3465668522" sldId="2147469939"/>
            <ac:spMk id="2" creationId="{00000000-0000-0000-0000-000000000000}"/>
          </ac:spMkLst>
        </pc:spChg>
        <pc:spChg chg="mod ord">
          <ac:chgData name="Sepehr Pakbaz" userId="535ad4df-e8c0-42d6-a768-cf3072308004" providerId="ADAL" clId="{3A38498E-E2FE-4C16-9C11-8F8F6E419632}" dt="2023-01-03T22:59:06.430" v="12699" actId="700"/>
          <ac:spMkLst>
            <pc:docMk/>
            <pc:sldMk cId="3465668522" sldId="2147469939"/>
            <ac:spMk id="3" creationId="{00000000-0000-0000-0000-000000000000}"/>
          </ac:spMkLst>
        </pc:spChg>
        <pc:spChg chg="mod">
          <ac:chgData name="Sepehr Pakbaz" userId="535ad4df-e8c0-42d6-a768-cf3072308004" providerId="ADAL" clId="{3A38498E-E2FE-4C16-9C11-8F8F6E419632}" dt="2023-01-03T22:59:55.051" v="12708"/>
          <ac:spMkLst>
            <pc:docMk/>
            <pc:sldMk cId="3465668522" sldId="2147469939"/>
            <ac:spMk id="4" creationId="{00000000-0000-0000-0000-000000000000}"/>
          </ac:spMkLst>
        </pc:spChg>
      </pc:sldChg>
      <pc:sldChg chg="modSp add del mod">
        <pc:chgData name="Sepehr Pakbaz" userId="535ad4df-e8c0-42d6-a768-cf3072308004" providerId="ADAL" clId="{3A38498E-E2FE-4C16-9C11-8F8F6E419632}" dt="2023-01-04T17:00:29.384" v="13459" actId="2696"/>
        <pc:sldMkLst>
          <pc:docMk/>
          <pc:sldMk cId="3065591285" sldId="2147469940"/>
        </pc:sldMkLst>
        <pc:spChg chg="mod">
          <ac:chgData name="Sepehr Pakbaz" userId="535ad4df-e8c0-42d6-a768-cf3072308004" providerId="ADAL" clId="{3A38498E-E2FE-4C16-9C11-8F8F6E419632}" dt="2023-01-03T23:13:55.417" v="12869" actId="20577"/>
          <ac:spMkLst>
            <pc:docMk/>
            <pc:sldMk cId="3065591285" sldId="2147469940"/>
            <ac:spMk id="8" creationId="{00000000-0000-0000-0000-000000000000}"/>
          </ac:spMkLst>
        </pc:spChg>
      </pc:sldChg>
      <pc:sldChg chg="modSp add mod modTransition">
        <pc:chgData name="Sepehr Pakbaz" userId="535ad4df-e8c0-42d6-a768-cf3072308004" providerId="ADAL" clId="{3A38498E-E2FE-4C16-9C11-8F8F6E419632}" dt="2023-01-12T19:50:00.049" v="16964"/>
        <pc:sldMkLst>
          <pc:docMk/>
          <pc:sldMk cId="3312620825" sldId="2147469941"/>
        </pc:sldMkLst>
        <pc:spChg chg="mod">
          <ac:chgData name="Sepehr Pakbaz" userId="535ad4df-e8c0-42d6-a768-cf3072308004" providerId="ADAL" clId="{3A38498E-E2FE-4C16-9C11-8F8F6E419632}" dt="2023-01-04T16:18:54.863" v="12880" actId="20577"/>
          <ac:spMkLst>
            <pc:docMk/>
            <pc:sldMk cId="3312620825" sldId="2147469941"/>
            <ac:spMk id="2" creationId="{4DF618A9-1C83-7F25-CBDD-2D879956D582}"/>
          </ac:spMkLst>
        </pc:spChg>
      </pc:sldChg>
      <pc:sldChg chg="add">
        <pc:chgData name="Sepehr Pakbaz" userId="535ad4df-e8c0-42d6-a768-cf3072308004" providerId="ADAL" clId="{3A38498E-E2FE-4C16-9C11-8F8F6E419632}" dt="2023-01-04T16:18:28.724" v="12870"/>
        <pc:sldMkLst>
          <pc:docMk/>
          <pc:sldMk cId="116368682" sldId="2147469942"/>
        </pc:sldMkLst>
      </pc:sldChg>
      <pc:sldChg chg="add">
        <pc:chgData name="Sepehr Pakbaz" userId="535ad4df-e8c0-42d6-a768-cf3072308004" providerId="ADAL" clId="{3A38498E-E2FE-4C16-9C11-8F8F6E419632}" dt="2023-01-04T16:18:28.724" v="12870"/>
        <pc:sldMkLst>
          <pc:docMk/>
          <pc:sldMk cId="1068900984" sldId="2147469943"/>
        </pc:sldMkLst>
      </pc:sldChg>
      <pc:sldChg chg="add">
        <pc:chgData name="Sepehr Pakbaz" userId="535ad4df-e8c0-42d6-a768-cf3072308004" providerId="ADAL" clId="{3A38498E-E2FE-4C16-9C11-8F8F6E419632}" dt="2023-01-04T16:18:28.724" v="12870"/>
        <pc:sldMkLst>
          <pc:docMk/>
          <pc:sldMk cId="30973224" sldId="2147469944"/>
        </pc:sldMkLst>
      </pc:sldChg>
      <pc:sldChg chg="add">
        <pc:chgData name="Sepehr Pakbaz" userId="535ad4df-e8c0-42d6-a768-cf3072308004" providerId="ADAL" clId="{3A38498E-E2FE-4C16-9C11-8F8F6E419632}" dt="2023-01-04T16:18:28.724" v="12870"/>
        <pc:sldMkLst>
          <pc:docMk/>
          <pc:sldMk cId="4273059847" sldId="2147469945"/>
        </pc:sldMkLst>
      </pc:sldChg>
      <pc:sldChg chg="add">
        <pc:chgData name="Sepehr Pakbaz" userId="535ad4df-e8c0-42d6-a768-cf3072308004" providerId="ADAL" clId="{3A38498E-E2FE-4C16-9C11-8F8F6E419632}" dt="2023-01-04T16:18:28.724" v="12870"/>
        <pc:sldMkLst>
          <pc:docMk/>
          <pc:sldMk cId="2815407491" sldId="2147469946"/>
        </pc:sldMkLst>
      </pc:sldChg>
      <pc:sldChg chg="add setBg">
        <pc:chgData name="Sepehr Pakbaz" userId="535ad4df-e8c0-42d6-a768-cf3072308004" providerId="ADAL" clId="{3A38498E-E2FE-4C16-9C11-8F8F6E419632}" dt="2023-01-04T16:18:28.724" v="12870"/>
        <pc:sldMkLst>
          <pc:docMk/>
          <pc:sldMk cId="1357758691" sldId="2147469947"/>
        </pc:sldMkLst>
      </pc:sldChg>
      <pc:sldChg chg="add">
        <pc:chgData name="Sepehr Pakbaz" userId="535ad4df-e8c0-42d6-a768-cf3072308004" providerId="ADAL" clId="{3A38498E-E2FE-4C16-9C11-8F8F6E419632}" dt="2023-01-04T16:18:28.724" v="12870"/>
        <pc:sldMkLst>
          <pc:docMk/>
          <pc:sldMk cId="1994649883" sldId="2147469948"/>
        </pc:sldMkLst>
      </pc:sldChg>
      <pc:sldChg chg="add">
        <pc:chgData name="Sepehr Pakbaz" userId="535ad4df-e8c0-42d6-a768-cf3072308004" providerId="ADAL" clId="{3A38498E-E2FE-4C16-9C11-8F8F6E419632}" dt="2023-01-04T16:18:28.724" v="12870"/>
        <pc:sldMkLst>
          <pc:docMk/>
          <pc:sldMk cId="424642789" sldId="2147469949"/>
        </pc:sldMkLst>
      </pc:sldChg>
      <pc:sldChg chg="add">
        <pc:chgData name="Sepehr Pakbaz" userId="535ad4df-e8c0-42d6-a768-cf3072308004" providerId="ADAL" clId="{3A38498E-E2FE-4C16-9C11-8F8F6E419632}" dt="2023-01-04T16:18:28.724" v="12870"/>
        <pc:sldMkLst>
          <pc:docMk/>
          <pc:sldMk cId="4063235573" sldId="2147469950"/>
        </pc:sldMkLst>
      </pc:sldChg>
      <pc:sldChg chg="add">
        <pc:chgData name="Sepehr Pakbaz" userId="535ad4df-e8c0-42d6-a768-cf3072308004" providerId="ADAL" clId="{3A38498E-E2FE-4C16-9C11-8F8F6E419632}" dt="2023-01-04T16:18:28.724" v="12870"/>
        <pc:sldMkLst>
          <pc:docMk/>
          <pc:sldMk cId="2810737611" sldId="2147469951"/>
        </pc:sldMkLst>
      </pc:sldChg>
      <pc:sldChg chg="add">
        <pc:chgData name="Sepehr Pakbaz" userId="535ad4df-e8c0-42d6-a768-cf3072308004" providerId="ADAL" clId="{3A38498E-E2FE-4C16-9C11-8F8F6E419632}" dt="2023-01-04T16:18:28.724" v="12870"/>
        <pc:sldMkLst>
          <pc:docMk/>
          <pc:sldMk cId="4143825749" sldId="2147469952"/>
        </pc:sldMkLst>
      </pc:sldChg>
      <pc:sldChg chg="add">
        <pc:chgData name="Sepehr Pakbaz" userId="535ad4df-e8c0-42d6-a768-cf3072308004" providerId="ADAL" clId="{3A38498E-E2FE-4C16-9C11-8F8F6E419632}" dt="2023-01-04T16:18:28.724" v="12870"/>
        <pc:sldMkLst>
          <pc:docMk/>
          <pc:sldMk cId="606684916" sldId="2147469953"/>
        </pc:sldMkLst>
      </pc:sldChg>
      <pc:sldChg chg="add">
        <pc:chgData name="Sepehr Pakbaz" userId="535ad4df-e8c0-42d6-a768-cf3072308004" providerId="ADAL" clId="{3A38498E-E2FE-4C16-9C11-8F8F6E419632}" dt="2023-01-04T16:18:28.724" v="12870"/>
        <pc:sldMkLst>
          <pc:docMk/>
          <pc:sldMk cId="19969643" sldId="2147469954"/>
        </pc:sldMkLst>
      </pc:sldChg>
      <pc:sldChg chg="add">
        <pc:chgData name="Sepehr Pakbaz" userId="535ad4df-e8c0-42d6-a768-cf3072308004" providerId="ADAL" clId="{3A38498E-E2FE-4C16-9C11-8F8F6E419632}" dt="2023-01-04T16:18:28.724" v="12870"/>
        <pc:sldMkLst>
          <pc:docMk/>
          <pc:sldMk cId="3300191501" sldId="2147469955"/>
        </pc:sldMkLst>
      </pc:sldChg>
      <pc:sldChg chg="add modTransition">
        <pc:chgData name="Sepehr Pakbaz" userId="535ad4df-e8c0-42d6-a768-cf3072308004" providerId="ADAL" clId="{3A38498E-E2FE-4C16-9C11-8F8F6E419632}" dt="2023-01-12T19:50:11.439" v="16965"/>
        <pc:sldMkLst>
          <pc:docMk/>
          <pc:sldMk cId="2592983882" sldId="2147469956"/>
        </pc:sldMkLst>
      </pc:sldChg>
      <pc:sldChg chg="add del">
        <pc:chgData name="Sepehr Pakbaz" userId="535ad4df-e8c0-42d6-a768-cf3072308004" providerId="ADAL" clId="{3A38498E-E2FE-4C16-9C11-8F8F6E419632}" dt="2023-01-04T16:58:42.538" v="13456" actId="47"/>
        <pc:sldMkLst>
          <pc:docMk/>
          <pc:sldMk cId="3802420253" sldId="2147469957"/>
        </pc:sldMkLst>
      </pc:sldChg>
      <pc:sldChg chg="addSp modSp new mod">
        <pc:chgData name="Sepehr Pakbaz" userId="535ad4df-e8c0-42d6-a768-cf3072308004" providerId="ADAL" clId="{3A38498E-E2FE-4C16-9C11-8F8F6E419632}" dt="2023-01-04T16:26:47.800" v="12930" actId="404"/>
        <pc:sldMkLst>
          <pc:docMk/>
          <pc:sldMk cId="2905171823" sldId="2147469958"/>
        </pc:sldMkLst>
        <pc:spChg chg="mod">
          <ac:chgData name="Sepehr Pakbaz" userId="535ad4df-e8c0-42d6-a768-cf3072308004" providerId="ADAL" clId="{3A38498E-E2FE-4C16-9C11-8F8F6E419632}" dt="2023-01-04T16:26:47.800" v="12930" actId="404"/>
          <ac:spMkLst>
            <pc:docMk/>
            <pc:sldMk cId="2905171823" sldId="2147469958"/>
            <ac:spMk id="2" creationId="{FEEA76C9-F356-22DD-75A7-7C540E3AF31C}"/>
          </ac:spMkLst>
        </pc:spChg>
        <pc:spChg chg="mod">
          <ac:chgData name="Sepehr Pakbaz" userId="535ad4df-e8c0-42d6-a768-cf3072308004" providerId="ADAL" clId="{3A38498E-E2FE-4C16-9C11-8F8F6E419632}" dt="2023-01-04T16:22:19.342" v="12911" actId="20577"/>
          <ac:spMkLst>
            <pc:docMk/>
            <pc:sldMk cId="2905171823" sldId="2147469958"/>
            <ac:spMk id="3" creationId="{9AE9B323-A47A-3025-021C-C2B2B5371B05}"/>
          </ac:spMkLst>
        </pc:spChg>
        <pc:picChg chg="add mod">
          <ac:chgData name="Sepehr Pakbaz" userId="535ad4df-e8c0-42d6-a768-cf3072308004" providerId="ADAL" clId="{3A38498E-E2FE-4C16-9C11-8F8F6E419632}" dt="2023-01-04T16:26:31.912" v="12922" actId="1076"/>
          <ac:picMkLst>
            <pc:docMk/>
            <pc:sldMk cId="2905171823" sldId="2147469958"/>
            <ac:picMk id="4" creationId="{0559E7DB-5C4E-70F4-1D6D-FB8C9996CE0B}"/>
          </ac:picMkLst>
        </pc:picChg>
      </pc:sldChg>
      <pc:sldChg chg="addSp delSp modSp new mod">
        <pc:chgData name="Sepehr Pakbaz" userId="535ad4df-e8c0-42d6-a768-cf3072308004" providerId="ADAL" clId="{3A38498E-E2FE-4C16-9C11-8F8F6E419632}" dt="2023-01-04T16:34:22.476" v="13157" actId="20577"/>
        <pc:sldMkLst>
          <pc:docMk/>
          <pc:sldMk cId="4213761609" sldId="2147469959"/>
        </pc:sldMkLst>
        <pc:spChg chg="mod">
          <ac:chgData name="Sepehr Pakbaz" userId="535ad4df-e8c0-42d6-a768-cf3072308004" providerId="ADAL" clId="{3A38498E-E2FE-4C16-9C11-8F8F6E419632}" dt="2023-01-04T16:34:22.476" v="13157" actId="20577"/>
          <ac:spMkLst>
            <pc:docMk/>
            <pc:sldMk cId="4213761609" sldId="2147469959"/>
            <ac:spMk id="2" creationId="{3E4BE12F-F046-51DE-598A-A8F08F9DF0FD}"/>
          </ac:spMkLst>
        </pc:spChg>
        <pc:spChg chg="mod">
          <ac:chgData name="Sepehr Pakbaz" userId="535ad4df-e8c0-42d6-a768-cf3072308004" providerId="ADAL" clId="{3A38498E-E2FE-4C16-9C11-8F8F6E419632}" dt="2023-01-04T16:30:37.867" v="12955" actId="20577"/>
          <ac:spMkLst>
            <pc:docMk/>
            <pc:sldMk cId="4213761609" sldId="2147469959"/>
            <ac:spMk id="3" creationId="{CB34B931-81D5-A606-6255-F880332DB391}"/>
          </ac:spMkLst>
        </pc:spChg>
        <pc:spChg chg="add del mod">
          <ac:chgData name="Sepehr Pakbaz" userId="535ad4df-e8c0-42d6-a768-cf3072308004" providerId="ADAL" clId="{3A38498E-E2FE-4C16-9C11-8F8F6E419632}" dt="2023-01-04T16:32:19.832" v="13115" actId="478"/>
          <ac:spMkLst>
            <pc:docMk/>
            <pc:sldMk cId="4213761609" sldId="2147469959"/>
            <ac:spMk id="5" creationId="{E0C5BF40-C135-FCB4-9278-B76661402DD9}"/>
          </ac:spMkLst>
        </pc:spChg>
        <pc:spChg chg="add mod">
          <ac:chgData name="Sepehr Pakbaz" userId="535ad4df-e8c0-42d6-a768-cf3072308004" providerId="ADAL" clId="{3A38498E-E2FE-4C16-9C11-8F8F6E419632}" dt="2023-01-04T16:33:47.431" v="13123" actId="1076"/>
          <ac:spMkLst>
            <pc:docMk/>
            <pc:sldMk cId="4213761609" sldId="2147469959"/>
            <ac:spMk id="7" creationId="{881AEE8D-3188-16D8-8F51-13A8C26C1DCD}"/>
          </ac:spMkLst>
        </pc:spChg>
      </pc:sldChg>
      <pc:sldChg chg="addSp modSp new mod">
        <pc:chgData name="Sepehr Pakbaz" userId="535ad4df-e8c0-42d6-a768-cf3072308004" providerId="ADAL" clId="{3A38498E-E2FE-4C16-9C11-8F8F6E419632}" dt="2023-01-04T16:49:02.734" v="13202" actId="13926"/>
        <pc:sldMkLst>
          <pc:docMk/>
          <pc:sldMk cId="1688828786" sldId="2147469960"/>
        </pc:sldMkLst>
        <pc:spChg chg="add mod">
          <ac:chgData name="Sepehr Pakbaz" userId="535ad4df-e8c0-42d6-a768-cf3072308004" providerId="ADAL" clId="{3A38498E-E2FE-4C16-9C11-8F8F6E419632}" dt="2023-01-04T16:48:34.348" v="13197" actId="13926"/>
          <ac:spMkLst>
            <pc:docMk/>
            <pc:sldMk cId="1688828786" sldId="2147469960"/>
            <ac:spMk id="3" creationId="{702A6573-BDC3-592A-9B66-B43E0817FEB8}"/>
          </ac:spMkLst>
        </pc:spChg>
        <pc:spChg chg="add mod">
          <ac:chgData name="Sepehr Pakbaz" userId="535ad4df-e8c0-42d6-a768-cf3072308004" providerId="ADAL" clId="{3A38498E-E2FE-4C16-9C11-8F8F6E419632}" dt="2023-01-04T16:49:02.734" v="13202" actId="13926"/>
          <ac:spMkLst>
            <pc:docMk/>
            <pc:sldMk cId="1688828786" sldId="2147469960"/>
            <ac:spMk id="5" creationId="{B2A0896E-1DDB-D216-7467-1A321E629DB1}"/>
          </ac:spMkLst>
        </pc:spChg>
      </pc:sldChg>
      <pc:sldChg chg="add">
        <pc:chgData name="Sepehr Pakbaz" userId="535ad4df-e8c0-42d6-a768-cf3072308004" providerId="ADAL" clId="{3A38498E-E2FE-4C16-9C11-8F8F6E419632}" dt="2023-01-04T16:59:41.511" v="13458"/>
        <pc:sldMkLst>
          <pc:docMk/>
          <pc:sldMk cId="124999780" sldId="2147469961"/>
        </pc:sldMkLst>
      </pc:sldChg>
      <pc:sldChg chg="addSp modSp new del mod modClrScheme chgLayout">
        <pc:chgData name="Sepehr Pakbaz" userId="535ad4df-e8c0-42d6-a768-cf3072308004" providerId="ADAL" clId="{3A38498E-E2FE-4C16-9C11-8F8F6E419632}" dt="2023-01-04T16:59:19.938" v="13457" actId="2696"/>
        <pc:sldMkLst>
          <pc:docMk/>
          <pc:sldMk cId="1447404956" sldId="2147469961"/>
        </pc:sldMkLst>
        <pc:spChg chg="mod ord">
          <ac:chgData name="Sepehr Pakbaz" userId="535ad4df-e8c0-42d6-a768-cf3072308004" providerId="ADAL" clId="{3A38498E-E2FE-4C16-9C11-8F8F6E419632}" dt="2023-01-04T16:52:22.227" v="13233" actId="700"/>
          <ac:spMkLst>
            <pc:docMk/>
            <pc:sldMk cId="1447404956" sldId="2147469961"/>
            <ac:spMk id="2" creationId="{634A4154-EA24-686E-F373-AA48FCC3801D}"/>
          </ac:spMkLst>
        </pc:spChg>
        <pc:spChg chg="add mod ord">
          <ac:chgData name="Sepehr Pakbaz" userId="535ad4df-e8c0-42d6-a768-cf3072308004" providerId="ADAL" clId="{3A38498E-E2FE-4C16-9C11-8F8F6E419632}" dt="2023-01-04T16:55:14.708" v="13438" actId="20577"/>
          <ac:spMkLst>
            <pc:docMk/>
            <pc:sldMk cId="1447404956" sldId="2147469961"/>
            <ac:spMk id="3" creationId="{2519029E-3907-08E8-A22B-00D82D8E96E1}"/>
          </ac:spMkLst>
        </pc:spChg>
        <pc:spChg chg="add mod">
          <ac:chgData name="Sepehr Pakbaz" userId="535ad4df-e8c0-42d6-a768-cf3072308004" providerId="ADAL" clId="{3A38498E-E2FE-4C16-9C11-8F8F6E419632}" dt="2023-01-04T16:57:50.667" v="13454" actId="14100"/>
          <ac:spMkLst>
            <pc:docMk/>
            <pc:sldMk cId="1447404956" sldId="2147469961"/>
            <ac:spMk id="5" creationId="{AA60719E-C9B3-32CF-BD26-976D3F2AB310}"/>
          </ac:spMkLst>
        </pc:spChg>
        <pc:spChg chg="add mod">
          <ac:chgData name="Sepehr Pakbaz" userId="535ad4df-e8c0-42d6-a768-cf3072308004" providerId="ADAL" clId="{3A38498E-E2FE-4C16-9C11-8F8F6E419632}" dt="2023-01-04T16:57:54.106" v="13455" actId="1076"/>
          <ac:spMkLst>
            <pc:docMk/>
            <pc:sldMk cId="1447404956" sldId="2147469961"/>
            <ac:spMk id="7" creationId="{34A750A1-A025-7111-2D44-FFE043DF2E4D}"/>
          </ac:spMkLst>
        </pc:spChg>
      </pc:sldChg>
      <pc:sldChg chg="modSp new mod">
        <pc:chgData name="Sepehr Pakbaz" userId="535ad4df-e8c0-42d6-a768-cf3072308004" providerId="ADAL" clId="{3A38498E-E2FE-4C16-9C11-8F8F6E419632}" dt="2023-01-04T17:05:28.630" v="13508" actId="113"/>
        <pc:sldMkLst>
          <pc:docMk/>
          <pc:sldMk cId="1999300705" sldId="2147469962"/>
        </pc:sldMkLst>
        <pc:spChg chg="mod">
          <ac:chgData name="Sepehr Pakbaz" userId="535ad4df-e8c0-42d6-a768-cf3072308004" providerId="ADAL" clId="{3A38498E-E2FE-4C16-9C11-8F8F6E419632}" dt="2023-01-04T17:03:51.476" v="13480" actId="20577"/>
          <ac:spMkLst>
            <pc:docMk/>
            <pc:sldMk cId="1999300705" sldId="2147469962"/>
            <ac:spMk id="2" creationId="{35EDB7B5-B170-A8A6-307B-A5140C63676B}"/>
          </ac:spMkLst>
        </pc:spChg>
        <pc:spChg chg="mod">
          <ac:chgData name="Sepehr Pakbaz" userId="535ad4df-e8c0-42d6-a768-cf3072308004" providerId="ADAL" clId="{3A38498E-E2FE-4C16-9C11-8F8F6E419632}" dt="2023-01-04T17:05:28.630" v="13508" actId="113"/>
          <ac:spMkLst>
            <pc:docMk/>
            <pc:sldMk cId="1999300705" sldId="2147469962"/>
            <ac:spMk id="3" creationId="{BA20A84E-E92C-B32C-2DF4-18A18B29397D}"/>
          </ac:spMkLst>
        </pc:spChg>
      </pc:sldChg>
      <pc:sldChg chg="addSp modSp new mod">
        <pc:chgData name="Sepehr Pakbaz" userId="535ad4df-e8c0-42d6-a768-cf3072308004" providerId="ADAL" clId="{3A38498E-E2FE-4C16-9C11-8F8F6E419632}" dt="2023-01-04T17:08:16.125" v="13538" actId="1076"/>
        <pc:sldMkLst>
          <pc:docMk/>
          <pc:sldMk cId="206670212" sldId="2147469963"/>
        </pc:sldMkLst>
        <pc:spChg chg="mod">
          <ac:chgData name="Sepehr Pakbaz" userId="535ad4df-e8c0-42d6-a768-cf3072308004" providerId="ADAL" clId="{3A38498E-E2FE-4C16-9C11-8F8F6E419632}" dt="2023-01-04T17:05:46.981" v="13525" actId="20577"/>
          <ac:spMkLst>
            <pc:docMk/>
            <pc:sldMk cId="206670212" sldId="2147469963"/>
            <ac:spMk id="2" creationId="{37CD9ED0-89EC-14FC-273F-660F005F16C6}"/>
          </ac:spMkLst>
        </pc:spChg>
        <pc:spChg chg="mod">
          <ac:chgData name="Sepehr Pakbaz" userId="535ad4df-e8c0-42d6-a768-cf3072308004" providerId="ADAL" clId="{3A38498E-E2FE-4C16-9C11-8F8F6E419632}" dt="2023-01-04T17:07:17.805" v="13532" actId="404"/>
          <ac:spMkLst>
            <pc:docMk/>
            <pc:sldMk cId="206670212" sldId="2147469963"/>
            <ac:spMk id="3" creationId="{D932E332-DB1E-FA37-8C22-7729BFCC9C56}"/>
          </ac:spMkLst>
        </pc:spChg>
        <pc:spChg chg="add mod">
          <ac:chgData name="Sepehr Pakbaz" userId="535ad4df-e8c0-42d6-a768-cf3072308004" providerId="ADAL" clId="{3A38498E-E2FE-4C16-9C11-8F8F6E419632}" dt="2023-01-04T17:08:16.125" v="13538" actId="1076"/>
          <ac:spMkLst>
            <pc:docMk/>
            <pc:sldMk cId="206670212" sldId="2147469963"/>
            <ac:spMk id="5" creationId="{48F4EEDA-FE16-A938-6E76-25429FDCDFEA}"/>
          </ac:spMkLst>
        </pc:spChg>
        <pc:picChg chg="add mod">
          <ac:chgData name="Sepehr Pakbaz" userId="535ad4df-e8c0-42d6-a768-cf3072308004" providerId="ADAL" clId="{3A38498E-E2FE-4C16-9C11-8F8F6E419632}" dt="2023-01-04T17:08:11.645" v="13537" actId="1076"/>
          <ac:picMkLst>
            <pc:docMk/>
            <pc:sldMk cId="206670212" sldId="2147469963"/>
            <ac:picMk id="2050" creationId="{D5776B5D-1163-CDEB-01E0-710153E31E5C}"/>
          </ac:picMkLst>
        </pc:picChg>
      </pc:sldChg>
      <pc:sldChg chg="addSp delSp modSp new mod">
        <pc:chgData name="Sepehr Pakbaz" userId="535ad4df-e8c0-42d6-a768-cf3072308004" providerId="ADAL" clId="{3A38498E-E2FE-4C16-9C11-8F8F6E419632}" dt="2023-01-04T17:16:12.889" v="13710" actId="1076"/>
        <pc:sldMkLst>
          <pc:docMk/>
          <pc:sldMk cId="150982267" sldId="2147469964"/>
        </pc:sldMkLst>
        <pc:spChg chg="add mod">
          <ac:chgData name="Sepehr Pakbaz" userId="535ad4df-e8c0-42d6-a768-cf3072308004" providerId="ADAL" clId="{3A38498E-E2FE-4C16-9C11-8F8F6E419632}" dt="2023-01-04T17:10:56.268" v="13585" actId="1076"/>
          <ac:spMkLst>
            <pc:docMk/>
            <pc:sldMk cId="150982267" sldId="2147469964"/>
            <ac:spMk id="3" creationId="{5CF26DBD-B245-A67C-0972-0C6F23662FA6}"/>
          </ac:spMkLst>
        </pc:spChg>
        <pc:spChg chg="add mod">
          <ac:chgData name="Sepehr Pakbaz" userId="535ad4df-e8c0-42d6-a768-cf3072308004" providerId="ADAL" clId="{3A38498E-E2FE-4C16-9C11-8F8F6E419632}" dt="2023-01-04T17:10:45.189" v="13584" actId="1076"/>
          <ac:spMkLst>
            <pc:docMk/>
            <pc:sldMk cId="150982267" sldId="2147469964"/>
            <ac:spMk id="5" creationId="{56B57E8C-64DB-7A4E-5D08-EAC92337E72A}"/>
          </ac:spMkLst>
        </pc:spChg>
        <pc:spChg chg="add del mod">
          <ac:chgData name="Sepehr Pakbaz" userId="535ad4df-e8c0-42d6-a768-cf3072308004" providerId="ADAL" clId="{3A38498E-E2FE-4C16-9C11-8F8F6E419632}" dt="2023-01-04T17:14:04.646" v="13676" actId="478"/>
          <ac:spMkLst>
            <pc:docMk/>
            <pc:sldMk cId="150982267" sldId="2147469964"/>
            <ac:spMk id="26" creationId="{F0AD39A2-9729-E486-8277-B6C0816E4C68}"/>
          </ac:spMkLst>
        </pc:spChg>
        <pc:spChg chg="add del mod">
          <ac:chgData name="Sepehr Pakbaz" userId="535ad4df-e8c0-42d6-a768-cf3072308004" providerId="ADAL" clId="{3A38498E-E2FE-4C16-9C11-8F8F6E419632}" dt="2023-01-04T17:15:09.867" v="13706" actId="478"/>
          <ac:spMkLst>
            <pc:docMk/>
            <pc:sldMk cId="150982267" sldId="2147469964"/>
            <ac:spMk id="29" creationId="{8FE70C7C-0E51-821B-572B-BD11D13270B6}"/>
          </ac:spMkLst>
        </pc:spChg>
        <pc:picChg chg="add mod">
          <ac:chgData name="Sepehr Pakbaz" userId="535ad4df-e8c0-42d6-a768-cf3072308004" providerId="ADAL" clId="{3A38498E-E2FE-4C16-9C11-8F8F6E419632}" dt="2023-01-04T17:16:12.889" v="13710" actId="1076"/>
          <ac:picMkLst>
            <pc:docMk/>
            <pc:sldMk cId="150982267" sldId="2147469964"/>
            <ac:picMk id="31" creationId="{95EE8E6A-88D2-FC22-5075-5776F0DB193E}"/>
          </ac:picMkLst>
        </pc:picChg>
        <pc:picChg chg="add mod">
          <ac:chgData name="Sepehr Pakbaz" userId="535ad4df-e8c0-42d6-a768-cf3072308004" providerId="ADAL" clId="{3A38498E-E2FE-4C16-9C11-8F8F6E419632}" dt="2023-01-04T17:14:24.500" v="13679" actId="1076"/>
          <ac:picMkLst>
            <pc:docMk/>
            <pc:sldMk cId="150982267" sldId="2147469964"/>
            <ac:picMk id="4098" creationId="{4C47D3AA-B242-030D-F137-ABF8E78E7B91}"/>
          </ac:picMkLst>
        </pc:picChg>
        <pc:cxnChg chg="add del mod">
          <ac:chgData name="Sepehr Pakbaz" userId="535ad4df-e8c0-42d6-a768-cf3072308004" providerId="ADAL" clId="{3A38498E-E2FE-4C16-9C11-8F8F6E419632}" dt="2023-01-04T17:11:19.161" v="13589" actId="478"/>
          <ac:cxnSpMkLst>
            <pc:docMk/>
            <pc:sldMk cId="150982267" sldId="2147469964"/>
            <ac:cxnSpMk id="7" creationId="{02441242-B464-ADD6-7AE3-56B0B03479D7}"/>
          </ac:cxnSpMkLst>
        </pc:cxnChg>
        <pc:cxnChg chg="add del mod">
          <ac:chgData name="Sepehr Pakbaz" userId="535ad4df-e8c0-42d6-a768-cf3072308004" providerId="ADAL" clId="{3A38498E-E2FE-4C16-9C11-8F8F6E419632}" dt="2023-01-04T17:12:27.670" v="13601" actId="478"/>
          <ac:cxnSpMkLst>
            <pc:docMk/>
            <pc:sldMk cId="150982267" sldId="2147469964"/>
            <ac:cxnSpMk id="11" creationId="{7A75520B-7D15-C815-2B9D-A7184A0B57A9}"/>
          </ac:cxnSpMkLst>
        </pc:cxnChg>
        <pc:cxnChg chg="add del">
          <ac:chgData name="Sepehr Pakbaz" userId="535ad4df-e8c0-42d6-a768-cf3072308004" providerId="ADAL" clId="{3A38498E-E2FE-4C16-9C11-8F8F6E419632}" dt="2023-01-04T17:12:45.354" v="13603" actId="11529"/>
          <ac:cxnSpMkLst>
            <pc:docMk/>
            <pc:sldMk cId="150982267" sldId="2147469964"/>
            <ac:cxnSpMk id="23" creationId="{9D7F5EE1-EC0D-5321-9FD5-A4D38EF25775}"/>
          </ac:cxnSpMkLst>
        </pc:cxnChg>
        <pc:cxnChg chg="add del mod">
          <ac:chgData name="Sepehr Pakbaz" userId="535ad4df-e8c0-42d6-a768-cf3072308004" providerId="ADAL" clId="{3A38498E-E2FE-4C16-9C11-8F8F6E419632}" dt="2023-01-04T17:14:41.582" v="13682" actId="478"/>
          <ac:cxnSpMkLst>
            <pc:docMk/>
            <pc:sldMk cId="150982267" sldId="2147469964"/>
            <ac:cxnSpMk id="25" creationId="{8A696DCB-1449-4C69-F92D-8D77C832843D}"/>
          </ac:cxnSpMkLst>
        </pc:cxnChg>
      </pc:sldChg>
      <pc:sldChg chg="addSp delSp modSp new mod">
        <pc:chgData name="Sepehr Pakbaz" userId="535ad4df-e8c0-42d6-a768-cf3072308004" providerId="ADAL" clId="{3A38498E-E2FE-4C16-9C11-8F8F6E419632}" dt="2023-01-04T17:24:57.470" v="13771" actId="1076"/>
        <pc:sldMkLst>
          <pc:docMk/>
          <pc:sldMk cId="71044256" sldId="2147469965"/>
        </pc:sldMkLst>
        <pc:spChg chg="mod">
          <ac:chgData name="Sepehr Pakbaz" userId="535ad4df-e8c0-42d6-a768-cf3072308004" providerId="ADAL" clId="{3A38498E-E2FE-4C16-9C11-8F8F6E419632}" dt="2023-01-04T17:16:42.995" v="13724" actId="20577"/>
          <ac:spMkLst>
            <pc:docMk/>
            <pc:sldMk cId="71044256" sldId="2147469965"/>
            <ac:spMk id="2" creationId="{849C4E96-8D25-C495-24DB-65379804287E}"/>
          </ac:spMkLst>
        </pc:spChg>
        <pc:spChg chg="mod">
          <ac:chgData name="Sepehr Pakbaz" userId="535ad4df-e8c0-42d6-a768-cf3072308004" providerId="ADAL" clId="{3A38498E-E2FE-4C16-9C11-8F8F6E419632}" dt="2023-01-04T17:21:52.466" v="13741" actId="404"/>
          <ac:spMkLst>
            <pc:docMk/>
            <pc:sldMk cId="71044256" sldId="2147469965"/>
            <ac:spMk id="3" creationId="{4A412875-F4B8-4933-D9A4-5D8756BFABAF}"/>
          </ac:spMkLst>
        </pc:spChg>
        <pc:spChg chg="add del">
          <ac:chgData name="Sepehr Pakbaz" userId="535ad4df-e8c0-42d6-a768-cf3072308004" providerId="ADAL" clId="{3A38498E-E2FE-4C16-9C11-8F8F6E419632}" dt="2023-01-04T17:22:09.693" v="13743" actId="478"/>
          <ac:spMkLst>
            <pc:docMk/>
            <pc:sldMk cId="71044256" sldId="2147469965"/>
            <ac:spMk id="5" creationId="{307EDE58-D60F-72EB-B087-6EB2C62D9424}"/>
          </ac:spMkLst>
        </pc:spChg>
        <pc:spChg chg="add mod">
          <ac:chgData name="Sepehr Pakbaz" userId="535ad4df-e8c0-42d6-a768-cf3072308004" providerId="ADAL" clId="{3A38498E-E2FE-4C16-9C11-8F8F6E419632}" dt="2023-01-04T17:23:36.438" v="13760" actId="1076"/>
          <ac:spMkLst>
            <pc:docMk/>
            <pc:sldMk cId="71044256" sldId="2147469965"/>
            <ac:spMk id="7" creationId="{19092DED-477B-55A4-3099-B9FEB1F5FFC7}"/>
          </ac:spMkLst>
        </pc:spChg>
        <pc:spChg chg="add mod">
          <ac:chgData name="Sepehr Pakbaz" userId="535ad4df-e8c0-42d6-a768-cf3072308004" providerId="ADAL" clId="{3A38498E-E2FE-4C16-9C11-8F8F6E419632}" dt="2023-01-04T17:23:28.019" v="13759" actId="14100"/>
          <ac:spMkLst>
            <pc:docMk/>
            <pc:sldMk cId="71044256" sldId="2147469965"/>
            <ac:spMk id="9" creationId="{FBDF5A0C-FD3F-0E85-1ADF-AD0F671B7ED4}"/>
          </ac:spMkLst>
        </pc:spChg>
        <pc:spChg chg="add mod">
          <ac:chgData name="Sepehr Pakbaz" userId="535ad4df-e8c0-42d6-a768-cf3072308004" providerId="ADAL" clId="{3A38498E-E2FE-4C16-9C11-8F8F6E419632}" dt="2023-01-04T17:24:57.470" v="13771" actId="1076"/>
          <ac:spMkLst>
            <pc:docMk/>
            <pc:sldMk cId="71044256" sldId="2147469965"/>
            <ac:spMk id="11" creationId="{FD7508CD-A174-DED3-AE32-0A6174BE3A67}"/>
          </ac:spMkLst>
        </pc:spChg>
        <pc:picChg chg="add mod">
          <ac:chgData name="Sepehr Pakbaz" userId="535ad4df-e8c0-42d6-a768-cf3072308004" providerId="ADAL" clId="{3A38498E-E2FE-4C16-9C11-8F8F6E419632}" dt="2023-01-04T17:23:41.246" v="13761" actId="1076"/>
          <ac:picMkLst>
            <pc:docMk/>
            <pc:sldMk cId="71044256" sldId="2147469965"/>
            <ac:picMk id="5122" creationId="{3EA1CA06-24B2-5184-E260-CE731A439EB1}"/>
          </ac:picMkLst>
        </pc:picChg>
      </pc:sldChg>
      <pc:sldChg chg="modSp add mod modNotesTx">
        <pc:chgData name="Sepehr Pakbaz" userId="535ad4df-e8c0-42d6-a768-cf3072308004" providerId="ADAL" clId="{3A38498E-E2FE-4C16-9C11-8F8F6E419632}" dt="2023-01-12T19:50:30.627" v="16968" actId="20577"/>
        <pc:sldMkLst>
          <pc:docMk/>
          <pc:sldMk cId="738390163" sldId="2147469966"/>
        </pc:sldMkLst>
        <pc:spChg chg="mod">
          <ac:chgData name="Sepehr Pakbaz" userId="535ad4df-e8c0-42d6-a768-cf3072308004" providerId="ADAL" clId="{3A38498E-E2FE-4C16-9C11-8F8F6E419632}" dt="2023-01-04T17:18:20.900" v="13737" actId="20577"/>
          <ac:spMkLst>
            <pc:docMk/>
            <pc:sldMk cId="738390163" sldId="2147469966"/>
            <ac:spMk id="8" creationId="{00000000-0000-0000-0000-000000000000}"/>
          </ac:spMkLst>
        </pc:spChg>
      </pc:sldChg>
      <pc:sldChg chg="modSp add mod modTransition">
        <pc:chgData name="Sepehr Pakbaz" userId="535ad4df-e8c0-42d6-a768-cf3072308004" providerId="ADAL" clId="{3A38498E-E2FE-4C16-9C11-8F8F6E419632}" dt="2023-01-12T19:50:47.395" v="16969"/>
        <pc:sldMkLst>
          <pc:docMk/>
          <pc:sldMk cId="2264002348" sldId="2147469967"/>
        </pc:sldMkLst>
        <pc:spChg chg="mod">
          <ac:chgData name="Sepehr Pakbaz" userId="535ad4df-e8c0-42d6-a768-cf3072308004" providerId="ADAL" clId="{3A38498E-E2FE-4C16-9C11-8F8F6E419632}" dt="2023-01-04T17:29:38.078" v="13788" actId="20577"/>
          <ac:spMkLst>
            <pc:docMk/>
            <pc:sldMk cId="2264002348" sldId="2147469967"/>
            <ac:spMk id="2" creationId="{4DF618A9-1C83-7F25-CBDD-2D879956D582}"/>
          </ac:spMkLst>
        </pc:spChg>
      </pc:sldChg>
      <pc:sldChg chg="addSp delSp modSp new mod">
        <pc:chgData name="Sepehr Pakbaz" userId="535ad4df-e8c0-42d6-a768-cf3072308004" providerId="ADAL" clId="{3A38498E-E2FE-4C16-9C11-8F8F6E419632}" dt="2023-01-04T17:33:29.918" v="13928" actId="404"/>
        <pc:sldMkLst>
          <pc:docMk/>
          <pc:sldMk cId="776750931" sldId="2147469968"/>
        </pc:sldMkLst>
        <pc:spChg chg="mod">
          <ac:chgData name="Sepehr Pakbaz" userId="535ad4df-e8c0-42d6-a768-cf3072308004" providerId="ADAL" clId="{3A38498E-E2FE-4C16-9C11-8F8F6E419632}" dt="2023-01-04T17:30:15.659" v="13812" actId="20577"/>
          <ac:spMkLst>
            <pc:docMk/>
            <pc:sldMk cId="776750931" sldId="2147469968"/>
            <ac:spMk id="2" creationId="{F14DAD54-0346-CFAF-3D87-DB6FF0F0A57E}"/>
          </ac:spMkLst>
        </pc:spChg>
        <pc:spChg chg="add del mod">
          <ac:chgData name="Sepehr Pakbaz" userId="535ad4df-e8c0-42d6-a768-cf3072308004" providerId="ADAL" clId="{3A38498E-E2FE-4C16-9C11-8F8F6E419632}" dt="2023-01-04T17:33:29.918" v="13928" actId="404"/>
          <ac:spMkLst>
            <pc:docMk/>
            <pc:sldMk cId="776750931" sldId="2147469968"/>
            <ac:spMk id="3" creationId="{7253095E-703E-E277-1732-36F81BA08920}"/>
          </ac:spMkLst>
        </pc:spChg>
        <pc:spChg chg="add del mod">
          <ac:chgData name="Sepehr Pakbaz" userId="535ad4df-e8c0-42d6-a768-cf3072308004" providerId="ADAL" clId="{3A38498E-E2FE-4C16-9C11-8F8F6E419632}" dt="2023-01-04T17:30:26.704" v="13814"/>
          <ac:spMkLst>
            <pc:docMk/>
            <pc:sldMk cId="776750931" sldId="2147469968"/>
            <ac:spMk id="4" creationId="{98661012-E565-9E10-E091-8765925C2D57}"/>
          </ac:spMkLst>
        </pc:spChg>
      </pc:sldChg>
      <pc:sldChg chg="modSp add mod modNotesTx">
        <pc:chgData name="Sepehr Pakbaz" userId="535ad4df-e8c0-42d6-a768-cf3072308004" providerId="ADAL" clId="{3A38498E-E2FE-4C16-9C11-8F8F6E419632}" dt="2023-01-12T19:50:25.243" v="16967" actId="20577"/>
        <pc:sldMkLst>
          <pc:docMk/>
          <pc:sldMk cId="144111930" sldId="2147469969"/>
        </pc:sldMkLst>
        <pc:spChg chg="mod">
          <ac:chgData name="Sepehr Pakbaz" userId="535ad4df-e8c0-42d6-a768-cf3072308004" providerId="ADAL" clId="{3A38498E-E2FE-4C16-9C11-8F8F6E419632}" dt="2023-01-04T17:34:59.290" v="13937" actId="20577"/>
          <ac:spMkLst>
            <pc:docMk/>
            <pc:sldMk cId="144111930" sldId="2147469969"/>
            <ac:spMk id="8" creationId="{00000000-0000-0000-0000-000000000000}"/>
          </ac:spMkLst>
        </pc:spChg>
      </pc:sldChg>
      <pc:sldChg chg="modSp add mod modNotesTx">
        <pc:chgData name="Sepehr Pakbaz" userId="535ad4df-e8c0-42d6-a768-cf3072308004" providerId="ADAL" clId="{3A38498E-E2FE-4C16-9C11-8F8F6E419632}" dt="2023-01-12T19:50:51.662" v="16970" actId="20577"/>
        <pc:sldMkLst>
          <pc:docMk/>
          <pc:sldMk cId="2303165542" sldId="2147469970"/>
        </pc:sldMkLst>
        <pc:spChg chg="mod">
          <ac:chgData name="Sepehr Pakbaz" userId="535ad4df-e8c0-42d6-a768-cf3072308004" providerId="ADAL" clId="{3A38498E-E2FE-4C16-9C11-8F8F6E419632}" dt="2023-01-04T17:35:11.190" v="13951" actId="20577"/>
          <ac:spMkLst>
            <pc:docMk/>
            <pc:sldMk cId="2303165542" sldId="2147469970"/>
            <ac:spMk id="8" creationId="{00000000-0000-0000-0000-000000000000}"/>
          </ac:spMkLst>
        </pc:spChg>
      </pc:sldChg>
      <pc:sldChg chg="addSp delSp modSp new mod">
        <pc:chgData name="Sepehr Pakbaz" userId="535ad4df-e8c0-42d6-a768-cf3072308004" providerId="ADAL" clId="{3A38498E-E2FE-4C16-9C11-8F8F6E419632}" dt="2023-01-04T18:23:58.363" v="14011" actId="1076"/>
        <pc:sldMkLst>
          <pc:docMk/>
          <pc:sldMk cId="1916291604" sldId="2147469971"/>
        </pc:sldMkLst>
        <pc:spChg chg="mod">
          <ac:chgData name="Sepehr Pakbaz" userId="535ad4df-e8c0-42d6-a768-cf3072308004" providerId="ADAL" clId="{3A38498E-E2FE-4C16-9C11-8F8F6E419632}" dt="2023-01-04T18:19:53.496" v="13970" actId="313"/>
          <ac:spMkLst>
            <pc:docMk/>
            <pc:sldMk cId="1916291604" sldId="2147469971"/>
            <ac:spMk id="2" creationId="{7DB2E456-70AA-BE03-0029-F6F903A7B7C3}"/>
          </ac:spMkLst>
        </pc:spChg>
        <pc:spChg chg="mod">
          <ac:chgData name="Sepehr Pakbaz" userId="535ad4df-e8c0-42d6-a768-cf3072308004" providerId="ADAL" clId="{3A38498E-E2FE-4C16-9C11-8F8F6E419632}" dt="2023-01-04T18:20:37.589" v="13976" actId="404"/>
          <ac:spMkLst>
            <pc:docMk/>
            <pc:sldMk cId="1916291604" sldId="2147469971"/>
            <ac:spMk id="3" creationId="{DDC725E5-68A2-D57B-EB88-CED7F62822D8}"/>
          </ac:spMkLst>
        </pc:spChg>
        <pc:spChg chg="add mod">
          <ac:chgData name="Sepehr Pakbaz" userId="535ad4df-e8c0-42d6-a768-cf3072308004" providerId="ADAL" clId="{3A38498E-E2FE-4C16-9C11-8F8F6E419632}" dt="2023-01-04T18:23:48.700" v="14008" actId="1076"/>
          <ac:spMkLst>
            <pc:docMk/>
            <pc:sldMk cId="1916291604" sldId="2147469971"/>
            <ac:spMk id="4" creationId="{8205B644-6EEA-4640-6791-E0073166D304}"/>
          </ac:spMkLst>
        </pc:spChg>
        <pc:spChg chg="add del">
          <ac:chgData name="Sepehr Pakbaz" userId="535ad4df-e8c0-42d6-a768-cf3072308004" providerId="ADAL" clId="{3A38498E-E2FE-4C16-9C11-8F8F6E419632}" dt="2023-01-04T18:20:55.596" v="13979"/>
          <ac:spMkLst>
            <pc:docMk/>
            <pc:sldMk cId="1916291604" sldId="2147469971"/>
            <ac:spMk id="5" creationId="{8236FFDD-A77B-6DB0-2B53-14C34DE71672}"/>
          </ac:spMkLst>
        </pc:spChg>
        <pc:spChg chg="add mod">
          <ac:chgData name="Sepehr Pakbaz" userId="535ad4df-e8c0-42d6-a768-cf3072308004" providerId="ADAL" clId="{3A38498E-E2FE-4C16-9C11-8F8F6E419632}" dt="2023-01-04T18:22:29.798" v="14006" actId="14100"/>
          <ac:spMkLst>
            <pc:docMk/>
            <pc:sldMk cId="1916291604" sldId="2147469971"/>
            <ac:spMk id="7" creationId="{6E5D690C-59E5-0B31-71FA-6F59BE776305}"/>
          </ac:spMkLst>
        </pc:spChg>
        <pc:picChg chg="add mod">
          <ac:chgData name="Sepehr Pakbaz" userId="535ad4df-e8c0-42d6-a768-cf3072308004" providerId="ADAL" clId="{3A38498E-E2FE-4C16-9C11-8F8F6E419632}" dt="2023-01-04T18:23:58.363" v="14011" actId="1076"/>
          <ac:picMkLst>
            <pc:docMk/>
            <pc:sldMk cId="1916291604" sldId="2147469971"/>
            <ac:picMk id="8" creationId="{87CF8D51-0518-861D-41BB-D8B088E4387E}"/>
          </ac:picMkLst>
        </pc:picChg>
      </pc:sldChg>
      <pc:sldChg chg="addSp delSp modSp new mod">
        <pc:chgData name="Sepehr Pakbaz" userId="535ad4df-e8c0-42d6-a768-cf3072308004" providerId="ADAL" clId="{3A38498E-E2FE-4C16-9C11-8F8F6E419632}" dt="2023-01-04T18:27:43.010" v="14047" actId="14100"/>
        <pc:sldMkLst>
          <pc:docMk/>
          <pc:sldMk cId="1772204017" sldId="2147469972"/>
        </pc:sldMkLst>
        <pc:spChg chg="mod">
          <ac:chgData name="Sepehr Pakbaz" userId="535ad4df-e8c0-42d6-a768-cf3072308004" providerId="ADAL" clId="{3A38498E-E2FE-4C16-9C11-8F8F6E419632}" dt="2023-01-04T18:26:02.373" v="14025" actId="20577"/>
          <ac:spMkLst>
            <pc:docMk/>
            <pc:sldMk cId="1772204017" sldId="2147469972"/>
            <ac:spMk id="2" creationId="{5EBCBCC1-43E5-01F5-21AA-81806DDD952E}"/>
          </ac:spMkLst>
        </pc:spChg>
        <pc:spChg chg="add del mod">
          <ac:chgData name="Sepehr Pakbaz" userId="535ad4df-e8c0-42d6-a768-cf3072308004" providerId="ADAL" clId="{3A38498E-E2FE-4C16-9C11-8F8F6E419632}" dt="2023-01-04T18:27:36.702" v="14046" actId="123"/>
          <ac:spMkLst>
            <pc:docMk/>
            <pc:sldMk cId="1772204017" sldId="2147469972"/>
            <ac:spMk id="3" creationId="{0BDBD0EE-5D07-21D1-7307-FA005F108592}"/>
          </ac:spMkLst>
        </pc:spChg>
        <pc:spChg chg="add del mod">
          <ac:chgData name="Sepehr Pakbaz" userId="535ad4df-e8c0-42d6-a768-cf3072308004" providerId="ADAL" clId="{3A38498E-E2FE-4C16-9C11-8F8F6E419632}" dt="2023-01-04T18:26:32.198" v="14027"/>
          <ac:spMkLst>
            <pc:docMk/>
            <pc:sldMk cId="1772204017" sldId="2147469972"/>
            <ac:spMk id="4" creationId="{942A3D9B-0E6E-7773-3971-1E54E6AC8377}"/>
          </ac:spMkLst>
        </pc:spChg>
        <pc:spChg chg="add mod">
          <ac:chgData name="Sepehr Pakbaz" userId="535ad4df-e8c0-42d6-a768-cf3072308004" providerId="ADAL" clId="{3A38498E-E2FE-4C16-9C11-8F8F6E419632}" dt="2023-01-04T18:27:43.010" v="14047" actId="14100"/>
          <ac:spMkLst>
            <pc:docMk/>
            <pc:sldMk cId="1772204017" sldId="2147469972"/>
            <ac:spMk id="6" creationId="{4438A1CA-E7E6-2ADD-B799-D3C2753C75B0}"/>
          </ac:spMkLst>
        </pc:spChg>
      </pc:sldChg>
      <pc:sldChg chg="addSp modSp new mod">
        <pc:chgData name="Sepehr Pakbaz" userId="535ad4df-e8c0-42d6-a768-cf3072308004" providerId="ADAL" clId="{3A38498E-E2FE-4C16-9C11-8F8F6E419632}" dt="2023-01-04T18:30:04.062" v="14078" actId="120"/>
        <pc:sldMkLst>
          <pc:docMk/>
          <pc:sldMk cId="2330933332" sldId="2147469973"/>
        </pc:sldMkLst>
        <pc:spChg chg="mod">
          <ac:chgData name="Sepehr Pakbaz" userId="535ad4df-e8c0-42d6-a768-cf3072308004" providerId="ADAL" clId="{3A38498E-E2FE-4C16-9C11-8F8F6E419632}" dt="2023-01-04T18:28:35.833" v="14060" actId="20577"/>
          <ac:spMkLst>
            <pc:docMk/>
            <pc:sldMk cId="2330933332" sldId="2147469973"/>
            <ac:spMk id="2" creationId="{6629E26C-8082-4CE1-3812-E45882A21FDA}"/>
          </ac:spMkLst>
        </pc:spChg>
        <pc:spChg chg="mod">
          <ac:chgData name="Sepehr Pakbaz" userId="535ad4df-e8c0-42d6-a768-cf3072308004" providerId="ADAL" clId="{3A38498E-E2FE-4C16-9C11-8F8F6E419632}" dt="2023-01-04T18:30:04.062" v="14078" actId="120"/>
          <ac:spMkLst>
            <pc:docMk/>
            <pc:sldMk cId="2330933332" sldId="2147469973"/>
            <ac:spMk id="3" creationId="{35729383-EC29-C03A-673C-A8F6AE203676}"/>
          </ac:spMkLst>
        </pc:spChg>
        <pc:spChg chg="add mod">
          <ac:chgData name="Sepehr Pakbaz" userId="535ad4df-e8c0-42d6-a768-cf3072308004" providerId="ADAL" clId="{3A38498E-E2FE-4C16-9C11-8F8F6E419632}" dt="2023-01-04T18:29:45.017" v="14075" actId="1076"/>
          <ac:spMkLst>
            <pc:docMk/>
            <pc:sldMk cId="2330933332" sldId="2147469973"/>
            <ac:spMk id="5" creationId="{F620A072-A4B6-65F8-3B2C-5CC97A8A7B95}"/>
          </ac:spMkLst>
        </pc:spChg>
      </pc:sldChg>
      <pc:sldChg chg="addSp modSp new mod">
        <pc:chgData name="Sepehr Pakbaz" userId="535ad4df-e8c0-42d6-a768-cf3072308004" providerId="ADAL" clId="{3A38498E-E2FE-4C16-9C11-8F8F6E419632}" dt="2023-01-04T19:07:09.601" v="14147" actId="1076"/>
        <pc:sldMkLst>
          <pc:docMk/>
          <pc:sldMk cId="3574374981" sldId="2147469974"/>
        </pc:sldMkLst>
        <pc:spChg chg="mod">
          <ac:chgData name="Sepehr Pakbaz" userId="535ad4df-e8c0-42d6-a768-cf3072308004" providerId="ADAL" clId="{3A38498E-E2FE-4C16-9C11-8F8F6E419632}" dt="2023-01-04T18:30:33.226" v="14111" actId="20577"/>
          <ac:spMkLst>
            <pc:docMk/>
            <pc:sldMk cId="3574374981" sldId="2147469974"/>
            <ac:spMk id="2" creationId="{F822B022-88A9-D97C-115E-FD9070D60E9B}"/>
          </ac:spMkLst>
        </pc:spChg>
        <pc:spChg chg="mod">
          <ac:chgData name="Sepehr Pakbaz" userId="535ad4df-e8c0-42d6-a768-cf3072308004" providerId="ADAL" clId="{3A38498E-E2FE-4C16-9C11-8F8F6E419632}" dt="2023-01-04T19:03:51.042" v="14118" actId="403"/>
          <ac:spMkLst>
            <pc:docMk/>
            <pc:sldMk cId="3574374981" sldId="2147469974"/>
            <ac:spMk id="3" creationId="{AE980E55-79AC-21F0-4847-5987B61DFDFE}"/>
          </ac:spMkLst>
        </pc:spChg>
        <pc:spChg chg="add mod">
          <ac:chgData name="Sepehr Pakbaz" userId="535ad4df-e8c0-42d6-a768-cf3072308004" providerId="ADAL" clId="{3A38498E-E2FE-4C16-9C11-8F8F6E419632}" dt="2023-01-04T19:06:54.912" v="14139" actId="5793"/>
          <ac:spMkLst>
            <pc:docMk/>
            <pc:sldMk cId="3574374981" sldId="2147469974"/>
            <ac:spMk id="5" creationId="{AE2552BB-FA9A-DAE2-B18B-CE3245D1510D}"/>
          </ac:spMkLst>
        </pc:spChg>
        <pc:spChg chg="add mod">
          <ac:chgData name="Sepehr Pakbaz" userId="535ad4df-e8c0-42d6-a768-cf3072308004" providerId="ADAL" clId="{3A38498E-E2FE-4C16-9C11-8F8F6E419632}" dt="2023-01-04T19:07:09.601" v="14147" actId="1076"/>
          <ac:spMkLst>
            <pc:docMk/>
            <pc:sldMk cId="3574374981" sldId="2147469974"/>
            <ac:spMk id="7" creationId="{AED55BAF-9C17-7E8E-A50E-2017EBDD125A}"/>
          </ac:spMkLst>
        </pc:spChg>
      </pc:sldChg>
      <pc:sldChg chg="addSp delSp modSp new mod">
        <pc:chgData name="Sepehr Pakbaz" userId="535ad4df-e8c0-42d6-a768-cf3072308004" providerId="ADAL" clId="{3A38498E-E2FE-4C16-9C11-8F8F6E419632}" dt="2023-01-04T19:35:31.181" v="14225" actId="1076"/>
        <pc:sldMkLst>
          <pc:docMk/>
          <pc:sldMk cId="334014044" sldId="2147469975"/>
        </pc:sldMkLst>
        <pc:spChg chg="mod">
          <ac:chgData name="Sepehr Pakbaz" userId="535ad4df-e8c0-42d6-a768-cf3072308004" providerId="ADAL" clId="{3A38498E-E2FE-4C16-9C11-8F8F6E419632}" dt="2023-01-04T19:31:25.503" v="14174" actId="20577"/>
          <ac:spMkLst>
            <pc:docMk/>
            <pc:sldMk cId="334014044" sldId="2147469975"/>
            <ac:spMk id="2" creationId="{596FE54D-98B5-49B8-371C-693821A863F2}"/>
          </ac:spMkLst>
        </pc:spChg>
        <pc:spChg chg="add del mod">
          <ac:chgData name="Sepehr Pakbaz" userId="535ad4df-e8c0-42d6-a768-cf3072308004" providerId="ADAL" clId="{3A38498E-E2FE-4C16-9C11-8F8F6E419632}" dt="2023-01-04T19:35:31.181" v="14225" actId="1076"/>
          <ac:spMkLst>
            <pc:docMk/>
            <pc:sldMk cId="334014044" sldId="2147469975"/>
            <ac:spMk id="3" creationId="{0B83FA87-C82C-F5B7-379B-8AF82DEA7B92}"/>
          </ac:spMkLst>
        </pc:spChg>
        <pc:spChg chg="add del mod">
          <ac:chgData name="Sepehr Pakbaz" userId="535ad4df-e8c0-42d6-a768-cf3072308004" providerId="ADAL" clId="{3A38498E-E2FE-4C16-9C11-8F8F6E419632}" dt="2023-01-04T19:31:09.798" v="14150"/>
          <ac:spMkLst>
            <pc:docMk/>
            <pc:sldMk cId="334014044" sldId="2147469975"/>
            <ac:spMk id="4" creationId="{936705A2-09D7-DB16-8F0D-C193F4DA237B}"/>
          </ac:spMkLst>
        </pc:spChg>
        <pc:graphicFrameChg chg="add mod modGraphic">
          <ac:chgData name="Sepehr Pakbaz" userId="535ad4df-e8c0-42d6-a768-cf3072308004" providerId="ADAL" clId="{3A38498E-E2FE-4C16-9C11-8F8F6E419632}" dt="2023-01-04T19:35:16.717" v="14221" actId="1076"/>
          <ac:graphicFrameMkLst>
            <pc:docMk/>
            <pc:sldMk cId="334014044" sldId="2147469975"/>
            <ac:graphicFrameMk id="5" creationId="{9A2B17FF-0FCE-8E2C-D5F7-2B3D1C0C56BA}"/>
          </ac:graphicFrameMkLst>
        </pc:graphicFrameChg>
      </pc:sldChg>
      <pc:sldChg chg="addSp delSp modSp new mod">
        <pc:chgData name="Sepehr Pakbaz" userId="535ad4df-e8c0-42d6-a768-cf3072308004" providerId="ADAL" clId="{3A38498E-E2FE-4C16-9C11-8F8F6E419632}" dt="2023-01-04T19:39:15.228" v="14305" actId="1076"/>
        <pc:sldMkLst>
          <pc:docMk/>
          <pc:sldMk cId="2154081232" sldId="2147469976"/>
        </pc:sldMkLst>
        <pc:spChg chg="mod">
          <ac:chgData name="Sepehr Pakbaz" userId="535ad4df-e8c0-42d6-a768-cf3072308004" providerId="ADAL" clId="{3A38498E-E2FE-4C16-9C11-8F8F6E419632}" dt="2023-01-04T19:37:10.102" v="14268" actId="20577"/>
          <ac:spMkLst>
            <pc:docMk/>
            <pc:sldMk cId="2154081232" sldId="2147469976"/>
            <ac:spMk id="2" creationId="{EDD0F345-DA31-FA62-1779-79DA7E8A06A2}"/>
          </ac:spMkLst>
        </pc:spChg>
        <pc:spChg chg="add del mod">
          <ac:chgData name="Sepehr Pakbaz" userId="535ad4df-e8c0-42d6-a768-cf3072308004" providerId="ADAL" clId="{3A38498E-E2FE-4C16-9C11-8F8F6E419632}" dt="2023-01-04T19:39:15.228" v="14305" actId="1076"/>
          <ac:spMkLst>
            <pc:docMk/>
            <pc:sldMk cId="2154081232" sldId="2147469976"/>
            <ac:spMk id="3" creationId="{C385C237-1E29-E17E-56BF-A5EB658D3730}"/>
          </ac:spMkLst>
        </pc:spChg>
        <pc:spChg chg="add mod">
          <ac:chgData name="Sepehr Pakbaz" userId="535ad4df-e8c0-42d6-a768-cf3072308004" providerId="ADAL" clId="{3A38498E-E2FE-4C16-9C11-8F8F6E419632}" dt="2023-01-04T19:36:35.230" v="14230" actId="1076"/>
          <ac:spMkLst>
            <pc:docMk/>
            <pc:sldMk cId="2154081232" sldId="2147469976"/>
            <ac:spMk id="5" creationId="{EC6CCEAD-1364-A8A9-BAB1-56EA21BB3481}"/>
          </ac:spMkLst>
        </pc:spChg>
        <pc:spChg chg="add del mod">
          <ac:chgData name="Sepehr Pakbaz" userId="535ad4df-e8c0-42d6-a768-cf3072308004" providerId="ADAL" clId="{3A38498E-E2FE-4C16-9C11-8F8F6E419632}" dt="2023-01-04T19:37:21.309" v="14270"/>
          <ac:spMkLst>
            <pc:docMk/>
            <pc:sldMk cId="2154081232" sldId="2147469976"/>
            <ac:spMk id="6" creationId="{A109A20E-F563-F382-A72F-53A309187798}"/>
          </ac:spMkLst>
        </pc:spChg>
      </pc:sldChg>
      <pc:sldChg chg="addSp delSp modSp new mod">
        <pc:chgData name="Sepehr Pakbaz" userId="535ad4df-e8c0-42d6-a768-cf3072308004" providerId="ADAL" clId="{3A38498E-E2FE-4C16-9C11-8F8F6E419632}" dt="2023-01-04T22:19:10.416" v="14833" actId="20577"/>
        <pc:sldMkLst>
          <pc:docMk/>
          <pc:sldMk cId="24207050" sldId="2147469977"/>
        </pc:sldMkLst>
        <pc:spChg chg="mod">
          <ac:chgData name="Sepehr Pakbaz" userId="535ad4df-e8c0-42d6-a768-cf3072308004" providerId="ADAL" clId="{3A38498E-E2FE-4C16-9C11-8F8F6E419632}" dt="2023-01-04T22:19:10.416" v="14833" actId="20577"/>
          <ac:spMkLst>
            <pc:docMk/>
            <pc:sldMk cId="24207050" sldId="2147469977"/>
            <ac:spMk id="2" creationId="{A84000F1-78B5-F671-DA26-05B7E21C2C77}"/>
          </ac:spMkLst>
        </pc:spChg>
        <pc:spChg chg="mod">
          <ac:chgData name="Sepehr Pakbaz" userId="535ad4df-e8c0-42d6-a768-cf3072308004" providerId="ADAL" clId="{3A38498E-E2FE-4C16-9C11-8F8F6E419632}" dt="2023-01-04T22:17:14.565" v="14767" actId="6549"/>
          <ac:spMkLst>
            <pc:docMk/>
            <pc:sldMk cId="24207050" sldId="2147469977"/>
            <ac:spMk id="3" creationId="{6D993FF1-EBA4-A512-F96E-EB1106C7E995}"/>
          </ac:spMkLst>
        </pc:spChg>
        <pc:picChg chg="add del mod">
          <ac:chgData name="Sepehr Pakbaz" userId="535ad4df-e8c0-42d6-a768-cf3072308004" providerId="ADAL" clId="{3A38498E-E2FE-4C16-9C11-8F8F6E419632}" dt="2023-01-04T22:05:40.111" v="14685" actId="478"/>
          <ac:picMkLst>
            <pc:docMk/>
            <pc:sldMk cId="24207050" sldId="2147469977"/>
            <ac:picMk id="4" creationId="{A007C29A-759C-54C8-0626-07218712F32D}"/>
          </ac:picMkLst>
        </pc:picChg>
        <pc:picChg chg="add del mod">
          <ac:chgData name="Sepehr Pakbaz" userId="535ad4df-e8c0-42d6-a768-cf3072308004" providerId="ADAL" clId="{3A38498E-E2FE-4C16-9C11-8F8F6E419632}" dt="2023-01-04T22:07:18.189" v="14689" actId="478"/>
          <ac:picMkLst>
            <pc:docMk/>
            <pc:sldMk cId="24207050" sldId="2147469977"/>
            <ac:picMk id="6" creationId="{154C1173-B108-4F16-7EC6-F54B431ABD8D}"/>
          </ac:picMkLst>
        </pc:picChg>
      </pc:sldChg>
      <pc:sldChg chg="modSp new del mod">
        <pc:chgData name="Sepehr Pakbaz" userId="535ad4df-e8c0-42d6-a768-cf3072308004" providerId="ADAL" clId="{3A38498E-E2FE-4C16-9C11-8F8F6E419632}" dt="2023-01-04T20:45:24.678" v="14478" actId="2696"/>
        <pc:sldMkLst>
          <pc:docMk/>
          <pc:sldMk cId="2181656601" sldId="2147469977"/>
        </pc:sldMkLst>
        <pc:spChg chg="mod">
          <ac:chgData name="Sepehr Pakbaz" userId="535ad4df-e8c0-42d6-a768-cf3072308004" providerId="ADAL" clId="{3A38498E-E2FE-4C16-9C11-8F8F6E419632}" dt="2023-01-04T19:50:05.577" v="14351" actId="5793"/>
          <ac:spMkLst>
            <pc:docMk/>
            <pc:sldMk cId="2181656601" sldId="2147469977"/>
            <ac:spMk id="2" creationId="{F1FDEE9A-2A2A-E45F-191A-CB28F0630EA5}"/>
          </ac:spMkLst>
        </pc:spChg>
        <pc:spChg chg="mod">
          <ac:chgData name="Sepehr Pakbaz" userId="535ad4df-e8c0-42d6-a768-cf3072308004" providerId="ADAL" clId="{3A38498E-E2FE-4C16-9C11-8F8F6E419632}" dt="2023-01-04T19:49:28.078" v="14342" actId="20577"/>
          <ac:spMkLst>
            <pc:docMk/>
            <pc:sldMk cId="2181656601" sldId="2147469977"/>
            <ac:spMk id="3" creationId="{40D84B97-84A8-1997-34F4-FE5274C7F7A9}"/>
          </ac:spMkLst>
        </pc:spChg>
      </pc:sldChg>
      <pc:sldChg chg="modSp new del mod">
        <pc:chgData name="Sepehr Pakbaz" userId="535ad4df-e8c0-42d6-a768-cf3072308004" providerId="ADAL" clId="{3A38498E-E2FE-4C16-9C11-8F8F6E419632}" dt="2023-01-04T20:45:24.678" v="14478" actId="2696"/>
        <pc:sldMkLst>
          <pc:docMk/>
          <pc:sldMk cId="208476468" sldId="2147469978"/>
        </pc:sldMkLst>
        <pc:spChg chg="mod">
          <ac:chgData name="Sepehr Pakbaz" userId="535ad4df-e8c0-42d6-a768-cf3072308004" providerId="ADAL" clId="{3A38498E-E2FE-4C16-9C11-8F8F6E419632}" dt="2023-01-04T19:51:10.010" v="14398" actId="12"/>
          <ac:spMkLst>
            <pc:docMk/>
            <pc:sldMk cId="208476468" sldId="2147469978"/>
            <ac:spMk id="2" creationId="{F8215692-0CC5-0F55-CDA2-333797269ABA}"/>
          </ac:spMkLst>
        </pc:spChg>
        <pc:spChg chg="mod">
          <ac:chgData name="Sepehr Pakbaz" userId="535ad4df-e8c0-42d6-a768-cf3072308004" providerId="ADAL" clId="{3A38498E-E2FE-4C16-9C11-8F8F6E419632}" dt="2023-01-04T19:50:43.310" v="14391" actId="20577"/>
          <ac:spMkLst>
            <pc:docMk/>
            <pc:sldMk cId="208476468" sldId="2147469978"/>
            <ac:spMk id="3" creationId="{CEF303E4-A6E9-D126-672D-6C685D14F20C}"/>
          </ac:spMkLst>
        </pc:spChg>
      </pc:sldChg>
      <pc:sldChg chg="modSp new mod">
        <pc:chgData name="Sepehr Pakbaz" userId="535ad4df-e8c0-42d6-a768-cf3072308004" providerId="ADAL" clId="{3A38498E-E2FE-4C16-9C11-8F8F6E419632}" dt="2023-01-04T22:51:01.800" v="15288" actId="20577"/>
        <pc:sldMkLst>
          <pc:docMk/>
          <pc:sldMk cId="2331181354" sldId="2147469978"/>
        </pc:sldMkLst>
        <pc:spChg chg="mod">
          <ac:chgData name="Sepehr Pakbaz" userId="535ad4df-e8c0-42d6-a768-cf3072308004" providerId="ADAL" clId="{3A38498E-E2FE-4C16-9C11-8F8F6E419632}" dt="2023-01-04T22:51:01.800" v="15288" actId="20577"/>
          <ac:spMkLst>
            <pc:docMk/>
            <pc:sldMk cId="2331181354" sldId="2147469978"/>
            <ac:spMk id="2" creationId="{00A3A405-B5E2-ECA4-CA20-BBB12D51CF7F}"/>
          </ac:spMkLst>
        </pc:spChg>
        <pc:spChg chg="mod">
          <ac:chgData name="Sepehr Pakbaz" userId="535ad4df-e8c0-42d6-a768-cf3072308004" providerId="ADAL" clId="{3A38498E-E2FE-4C16-9C11-8F8F6E419632}" dt="2023-01-04T22:20:31" v="14902" actId="20577"/>
          <ac:spMkLst>
            <pc:docMk/>
            <pc:sldMk cId="2331181354" sldId="2147469978"/>
            <ac:spMk id="3" creationId="{863CFF95-8BCA-95AE-12E2-02B848496359}"/>
          </ac:spMkLst>
        </pc:spChg>
      </pc:sldChg>
      <pc:sldChg chg="addSp modSp new mod">
        <pc:chgData name="Sepehr Pakbaz" userId="535ad4df-e8c0-42d6-a768-cf3072308004" providerId="ADAL" clId="{3A38498E-E2FE-4C16-9C11-8F8F6E419632}" dt="2023-01-04T22:11:57.093" v="14698" actId="1076"/>
        <pc:sldMkLst>
          <pc:docMk/>
          <pc:sldMk cId="645632493" sldId="2147469979"/>
        </pc:sldMkLst>
        <pc:picChg chg="add mod">
          <ac:chgData name="Sepehr Pakbaz" userId="535ad4df-e8c0-42d6-a768-cf3072308004" providerId="ADAL" clId="{3A38498E-E2FE-4C16-9C11-8F8F6E419632}" dt="2023-01-04T22:11:57.093" v="14698" actId="1076"/>
          <ac:picMkLst>
            <pc:docMk/>
            <pc:sldMk cId="645632493" sldId="2147469979"/>
            <ac:picMk id="3" creationId="{B0703C31-16F5-71A9-630B-0F3FDE1E78FE}"/>
          </ac:picMkLst>
        </pc:picChg>
      </pc:sldChg>
      <pc:sldChg chg="addSp modSp new mod">
        <pc:chgData name="Sepehr Pakbaz" userId="535ad4df-e8c0-42d6-a768-cf3072308004" providerId="ADAL" clId="{3A38498E-E2FE-4C16-9C11-8F8F6E419632}" dt="2023-01-04T22:12:16.179" v="14702" actId="962"/>
        <pc:sldMkLst>
          <pc:docMk/>
          <pc:sldMk cId="4200256326" sldId="2147469980"/>
        </pc:sldMkLst>
        <pc:picChg chg="add mod">
          <ac:chgData name="Sepehr Pakbaz" userId="535ad4df-e8c0-42d6-a768-cf3072308004" providerId="ADAL" clId="{3A38498E-E2FE-4C16-9C11-8F8F6E419632}" dt="2023-01-04T22:12:16.179" v="14702" actId="962"/>
          <ac:picMkLst>
            <pc:docMk/>
            <pc:sldMk cId="4200256326" sldId="2147469980"/>
            <ac:picMk id="3" creationId="{E4BA8DC6-8E7C-F23B-E0D2-CB9B495BCFC5}"/>
          </ac:picMkLst>
        </pc:picChg>
      </pc:sldChg>
      <pc:sldChg chg="addSp delSp modSp new mod chgLayout">
        <pc:chgData name="Sepehr Pakbaz" userId="535ad4df-e8c0-42d6-a768-cf3072308004" providerId="ADAL" clId="{3A38498E-E2FE-4C16-9C11-8F8F6E419632}" dt="2023-01-04T22:52:00.074" v="15334" actId="2710"/>
        <pc:sldMkLst>
          <pc:docMk/>
          <pc:sldMk cId="3548762075" sldId="2147469981"/>
        </pc:sldMkLst>
        <pc:spChg chg="del mod ord">
          <ac:chgData name="Sepehr Pakbaz" userId="535ad4df-e8c0-42d6-a768-cf3072308004" providerId="ADAL" clId="{3A38498E-E2FE-4C16-9C11-8F8F6E419632}" dt="2023-01-04T22:48:53.011" v="15077" actId="700"/>
          <ac:spMkLst>
            <pc:docMk/>
            <pc:sldMk cId="3548762075" sldId="2147469981"/>
            <ac:spMk id="2" creationId="{83B9C48F-8083-04B7-6592-4E535D76D735}"/>
          </ac:spMkLst>
        </pc:spChg>
        <pc:spChg chg="del mod ord">
          <ac:chgData name="Sepehr Pakbaz" userId="535ad4df-e8c0-42d6-a768-cf3072308004" providerId="ADAL" clId="{3A38498E-E2FE-4C16-9C11-8F8F6E419632}" dt="2023-01-04T22:48:53.011" v="15077" actId="700"/>
          <ac:spMkLst>
            <pc:docMk/>
            <pc:sldMk cId="3548762075" sldId="2147469981"/>
            <ac:spMk id="3" creationId="{D9450E47-43FD-28D0-0B7E-6C73B44C007B}"/>
          </ac:spMkLst>
        </pc:spChg>
        <pc:spChg chg="add mod ord">
          <ac:chgData name="Sepehr Pakbaz" userId="535ad4df-e8c0-42d6-a768-cf3072308004" providerId="ADAL" clId="{3A38498E-E2FE-4C16-9C11-8F8F6E419632}" dt="2023-01-04T22:49:02.881" v="15107" actId="20577"/>
          <ac:spMkLst>
            <pc:docMk/>
            <pc:sldMk cId="3548762075" sldId="2147469981"/>
            <ac:spMk id="4" creationId="{5117880C-0232-B377-EA48-AC9F030AC30C}"/>
          </ac:spMkLst>
        </pc:spChg>
        <pc:spChg chg="add mod ord">
          <ac:chgData name="Sepehr Pakbaz" userId="535ad4df-e8c0-42d6-a768-cf3072308004" providerId="ADAL" clId="{3A38498E-E2FE-4C16-9C11-8F8F6E419632}" dt="2023-01-04T22:52:00.074" v="15334" actId="2710"/>
          <ac:spMkLst>
            <pc:docMk/>
            <pc:sldMk cId="3548762075" sldId="2147469981"/>
            <ac:spMk id="5" creationId="{6315AC57-6885-9A53-35DF-42963FDD4D85}"/>
          </ac:spMkLst>
        </pc:spChg>
      </pc:sldChg>
      <pc:sldChg chg="addSp delSp modSp new mod">
        <pc:chgData name="Sepehr Pakbaz" userId="535ad4df-e8c0-42d6-a768-cf3072308004" providerId="ADAL" clId="{3A38498E-E2FE-4C16-9C11-8F8F6E419632}" dt="2023-01-04T22:58:33.914" v="15535" actId="1076"/>
        <pc:sldMkLst>
          <pc:docMk/>
          <pc:sldMk cId="3078184413" sldId="2147469982"/>
        </pc:sldMkLst>
        <pc:spChg chg="mod">
          <ac:chgData name="Sepehr Pakbaz" userId="535ad4df-e8c0-42d6-a768-cf3072308004" providerId="ADAL" clId="{3A38498E-E2FE-4C16-9C11-8F8F6E419632}" dt="2023-01-04T22:52:27.136" v="15380" actId="6549"/>
          <ac:spMkLst>
            <pc:docMk/>
            <pc:sldMk cId="3078184413" sldId="2147469982"/>
            <ac:spMk id="2" creationId="{4B06B58B-0C81-B4D2-AC0F-09E5D62B7675}"/>
          </ac:spMkLst>
        </pc:spChg>
        <pc:spChg chg="mod">
          <ac:chgData name="Sepehr Pakbaz" userId="535ad4df-e8c0-42d6-a768-cf3072308004" providerId="ADAL" clId="{3A38498E-E2FE-4C16-9C11-8F8F6E419632}" dt="2023-01-04T22:54:56.603" v="15483" actId="20577"/>
          <ac:spMkLst>
            <pc:docMk/>
            <pc:sldMk cId="3078184413" sldId="2147469982"/>
            <ac:spMk id="3" creationId="{F88F98ED-7AE1-A678-6E14-8896AACEE197}"/>
          </ac:spMkLst>
        </pc:spChg>
        <pc:spChg chg="add mod">
          <ac:chgData name="Sepehr Pakbaz" userId="535ad4df-e8c0-42d6-a768-cf3072308004" providerId="ADAL" clId="{3A38498E-E2FE-4C16-9C11-8F8F6E419632}" dt="2023-01-04T22:58:33.914" v="15535" actId="1076"/>
          <ac:spMkLst>
            <pc:docMk/>
            <pc:sldMk cId="3078184413" sldId="2147469982"/>
            <ac:spMk id="7" creationId="{F57A6FDF-999A-D673-F198-15220AB47BCC}"/>
          </ac:spMkLst>
        </pc:spChg>
        <pc:graphicFrameChg chg="add mod modGraphic">
          <ac:chgData name="Sepehr Pakbaz" userId="535ad4df-e8c0-42d6-a768-cf3072308004" providerId="ADAL" clId="{3A38498E-E2FE-4C16-9C11-8F8F6E419632}" dt="2023-01-04T22:57:21.339" v="15510" actId="404"/>
          <ac:graphicFrameMkLst>
            <pc:docMk/>
            <pc:sldMk cId="3078184413" sldId="2147469982"/>
            <ac:graphicFrameMk id="5" creationId="{7A92773E-1EB9-1D1E-D7D5-667CF10D046E}"/>
          </ac:graphicFrameMkLst>
        </pc:graphicFrameChg>
        <pc:picChg chg="add del mod">
          <ac:chgData name="Sepehr Pakbaz" userId="535ad4df-e8c0-42d6-a768-cf3072308004" providerId="ADAL" clId="{3A38498E-E2FE-4C16-9C11-8F8F6E419632}" dt="2023-01-04T22:54:26.828" v="15404" actId="478"/>
          <ac:picMkLst>
            <pc:docMk/>
            <pc:sldMk cId="3078184413" sldId="2147469982"/>
            <ac:picMk id="4" creationId="{FB4C4F09-3429-681C-AAC6-F32F848B5401}"/>
          </ac:picMkLst>
        </pc:picChg>
      </pc:sldChg>
      <pc:sldChg chg="modSp add mod ord modNotesTx">
        <pc:chgData name="Sepehr Pakbaz" userId="535ad4df-e8c0-42d6-a768-cf3072308004" providerId="ADAL" clId="{3A38498E-E2FE-4C16-9C11-8F8F6E419632}" dt="2023-01-12T19:51:34.021" v="16978" actId="20577"/>
        <pc:sldMkLst>
          <pc:docMk/>
          <pc:sldMk cId="869071964" sldId="2147469983"/>
        </pc:sldMkLst>
        <pc:spChg chg="mod">
          <ac:chgData name="Sepehr Pakbaz" userId="535ad4df-e8c0-42d6-a768-cf3072308004" providerId="ADAL" clId="{3A38498E-E2FE-4C16-9C11-8F8F6E419632}" dt="2023-01-04T23:00:04.287" v="15569" actId="20577"/>
          <ac:spMkLst>
            <pc:docMk/>
            <pc:sldMk cId="869071964" sldId="2147469983"/>
            <ac:spMk id="8" creationId="{00000000-0000-0000-0000-000000000000}"/>
          </ac:spMkLst>
        </pc:spChg>
      </pc:sldChg>
      <pc:sldChg chg="modSp add mod modNotesTx">
        <pc:chgData name="Sepehr Pakbaz" userId="535ad4df-e8c0-42d6-a768-cf3072308004" providerId="ADAL" clId="{3A38498E-E2FE-4C16-9C11-8F8F6E419632}" dt="2023-01-12T19:51:29.761" v="16977" actId="20577"/>
        <pc:sldMkLst>
          <pc:docMk/>
          <pc:sldMk cId="1113298362" sldId="2147469984"/>
        </pc:sldMkLst>
        <pc:spChg chg="mod">
          <ac:chgData name="Sepehr Pakbaz" userId="535ad4df-e8c0-42d6-a768-cf3072308004" providerId="ADAL" clId="{3A38498E-E2FE-4C16-9C11-8F8F6E419632}" dt="2023-01-04T23:00:16.268" v="15581" actId="20577"/>
          <ac:spMkLst>
            <pc:docMk/>
            <pc:sldMk cId="1113298362" sldId="2147469984"/>
            <ac:spMk id="8" creationId="{00000000-0000-0000-0000-000000000000}"/>
          </ac:spMkLst>
        </pc:spChg>
      </pc:sldChg>
      <pc:sldChg chg="addSp modSp new mod modClrScheme chgLayout">
        <pc:chgData name="Sepehr Pakbaz" userId="535ad4df-e8c0-42d6-a768-cf3072308004" providerId="ADAL" clId="{3A38498E-E2FE-4C16-9C11-8F8F6E419632}" dt="2023-01-04T23:11:48.792" v="15744" actId="1440"/>
        <pc:sldMkLst>
          <pc:docMk/>
          <pc:sldMk cId="132689275" sldId="2147469985"/>
        </pc:sldMkLst>
        <pc:spChg chg="add mod ord">
          <ac:chgData name="Sepehr Pakbaz" userId="535ad4df-e8c0-42d6-a768-cf3072308004" providerId="ADAL" clId="{3A38498E-E2FE-4C16-9C11-8F8F6E419632}" dt="2023-01-04T23:03:42.081" v="15621" actId="20577"/>
          <ac:spMkLst>
            <pc:docMk/>
            <pc:sldMk cId="132689275" sldId="2147469985"/>
            <ac:spMk id="2" creationId="{BAADCAD7-0AA6-9307-EE01-C742E1CCA46F}"/>
          </ac:spMkLst>
        </pc:spChg>
        <pc:picChg chg="add mod">
          <ac:chgData name="Sepehr Pakbaz" userId="535ad4df-e8c0-42d6-a768-cf3072308004" providerId="ADAL" clId="{3A38498E-E2FE-4C16-9C11-8F8F6E419632}" dt="2023-01-04T23:11:48.792" v="15744" actId="1440"/>
          <ac:picMkLst>
            <pc:docMk/>
            <pc:sldMk cId="132689275" sldId="2147469985"/>
            <ac:picMk id="12290" creationId="{8EFDD419-6EF2-1DC0-BBAE-51351389943F}"/>
          </ac:picMkLst>
        </pc:picChg>
      </pc:sldChg>
      <pc:sldChg chg="addSp delSp modSp new mod modClrScheme chgLayout">
        <pc:chgData name="Sepehr Pakbaz" userId="535ad4df-e8c0-42d6-a768-cf3072308004" providerId="ADAL" clId="{3A38498E-E2FE-4C16-9C11-8F8F6E419632}" dt="2023-01-04T23:03:21.723" v="15607" actId="20577"/>
        <pc:sldMkLst>
          <pc:docMk/>
          <pc:sldMk cId="3365590241" sldId="2147469986"/>
        </pc:sldMkLst>
        <pc:spChg chg="add del">
          <ac:chgData name="Sepehr Pakbaz" userId="535ad4df-e8c0-42d6-a768-cf3072308004" providerId="ADAL" clId="{3A38498E-E2FE-4C16-9C11-8F8F6E419632}" dt="2023-01-04T23:02:33.704" v="15590"/>
          <ac:spMkLst>
            <pc:docMk/>
            <pc:sldMk cId="3365590241" sldId="2147469986"/>
            <ac:spMk id="2" creationId="{0B1B7AF0-326D-A109-E6A1-E8E6F156B4D8}"/>
          </ac:spMkLst>
        </pc:spChg>
        <pc:spChg chg="add mod ord">
          <ac:chgData name="Sepehr Pakbaz" userId="535ad4df-e8c0-42d6-a768-cf3072308004" providerId="ADAL" clId="{3A38498E-E2FE-4C16-9C11-8F8F6E419632}" dt="2023-01-04T23:03:21.723" v="15607" actId="20577"/>
          <ac:spMkLst>
            <pc:docMk/>
            <pc:sldMk cId="3365590241" sldId="2147469986"/>
            <ac:spMk id="4" creationId="{00BAB880-2E73-B484-22F8-8C9CF3D48F96}"/>
          </ac:spMkLst>
        </pc:spChg>
        <pc:picChg chg="add mod">
          <ac:chgData name="Sepehr Pakbaz" userId="535ad4df-e8c0-42d6-a768-cf3072308004" providerId="ADAL" clId="{3A38498E-E2FE-4C16-9C11-8F8F6E419632}" dt="2023-01-04T23:03:09.438" v="15595" actId="1440"/>
          <ac:picMkLst>
            <pc:docMk/>
            <pc:sldMk cId="3365590241" sldId="2147469986"/>
            <ac:picMk id="3" creationId="{5BFE7896-5F1E-6317-84EA-D87AAAD19954}"/>
          </ac:picMkLst>
        </pc:picChg>
        <pc:picChg chg="add mod">
          <ac:chgData name="Sepehr Pakbaz" userId="535ad4df-e8c0-42d6-a768-cf3072308004" providerId="ADAL" clId="{3A38498E-E2FE-4C16-9C11-8F8F6E419632}" dt="2023-01-04T23:02:56.864" v="15594" actId="1440"/>
          <ac:picMkLst>
            <pc:docMk/>
            <pc:sldMk cId="3365590241" sldId="2147469986"/>
            <ac:picMk id="13314" creationId="{A8AC06C2-81D2-CE3D-C531-2A6FDB6AA901}"/>
          </ac:picMkLst>
        </pc:picChg>
      </pc:sldChg>
      <pc:sldChg chg="addSp delSp modSp new mod modClrScheme chgLayout">
        <pc:chgData name="Sepehr Pakbaz" userId="535ad4df-e8c0-42d6-a768-cf3072308004" providerId="ADAL" clId="{3A38498E-E2FE-4C16-9C11-8F8F6E419632}" dt="2023-01-04T23:11:39.700" v="15743" actId="1076"/>
        <pc:sldMkLst>
          <pc:docMk/>
          <pc:sldMk cId="1902885993" sldId="2147469987"/>
        </pc:sldMkLst>
        <pc:spChg chg="mod ord">
          <ac:chgData name="Sepehr Pakbaz" userId="535ad4df-e8c0-42d6-a768-cf3072308004" providerId="ADAL" clId="{3A38498E-E2FE-4C16-9C11-8F8F6E419632}" dt="2023-01-04T23:07:06.840" v="15645" actId="700"/>
          <ac:spMkLst>
            <pc:docMk/>
            <pc:sldMk cId="1902885993" sldId="2147469987"/>
            <ac:spMk id="2" creationId="{11D3D43B-5746-B30E-CAA7-2833867993B7}"/>
          </ac:spMkLst>
        </pc:spChg>
        <pc:spChg chg="add del">
          <ac:chgData name="Sepehr Pakbaz" userId="535ad4df-e8c0-42d6-a768-cf3072308004" providerId="ADAL" clId="{3A38498E-E2FE-4C16-9C11-8F8F6E419632}" dt="2023-01-04T23:05:24.019" v="15642"/>
          <ac:spMkLst>
            <pc:docMk/>
            <pc:sldMk cId="1902885993" sldId="2147469987"/>
            <ac:spMk id="3" creationId="{48D45108-F259-69DE-A8D3-4AD3B6C3A23C}"/>
          </ac:spMkLst>
        </pc:spChg>
        <pc:spChg chg="add del mod ord">
          <ac:chgData name="Sepehr Pakbaz" userId="535ad4df-e8c0-42d6-a768-cf3072308004" providerId="ADAL" clId="{3A38498E-E2FE-4C16-9C11-8F8F6E419632}" dt="2023-01-04T23:11:22.675" v="15735" actId="478"/>
          <ac:spMkLst>
            <pc:docMk/>
            <pc:sldMk cId="1902885993" sldId="2147469987"/>
            <ac:spMk id="5" creationId="{FDF5A40E-6CCD-5C9C-DB8E-15D9209A6A18}"/>
          </ac:spMkLst>
        </pc:spChg>
        <pc:spChg chg="add del mod">
          <ac:chgData name="Sepehr Pakbaz" userId="535ad4df-e8c0-42d6-a768-cf3072308004" providerId="ADAL" clId="{3A38498E-E2FE-4C16-9C11-8F8F6E419632}" dt="2023-01-04T23:11:26.988" v="15736" actId="478"/>
          <ac:spMkLst>
            <pc:docMk/>
            <pc:sldMk cId="1902885993" sldId="2147469987"/>
            <ac:spMk id="7" creationId="{356698B3-D3DC-341F-2B18-F643EF481ACE}"/>
          </ac:spMkLst>
        </pc:spChg>
        <pc:picChg chg="add del mod">
          <ac:chgData name="Sepehr Pakbaz" userId="535ad4df-e8c0-42d6-a768-cf3072308004" providerId="ADAL" clId="{3A38498E-E2FE-4C16-9C11-8F8F6E419632}" dt="2023-01-04T23:05:35.166" v="15644"/>
          <ac:picMkLst>
            <pc:docMk/>
            <pc:sldMk cId="1902885993" sldId="2147469987"/>
            <ac:picMk id="4" creationId="{AA3BD664-19AA-0C10-987F-53EAEDB8CBBA}"/>
          </ac:picMkLst>
        </pc:picChg>
        <pc:picChg chg="add mod">
          <ac:chgData name="Sepehr Pakbaz" userId="535ad4df-e8c0-42d6-a768-cf3072308004" providerId="ADAL" clId="{3A38498E-E2FE-4C16-9C11-8F8F6E419632}" dt="2023-01-04T23:11:39.700" v="15743" actId="1076"/>
          <ac:picMkLst>
            <pc:docMk/>
            <pc:sldMk cId="1902885993" sldId="2147469987"/>
            <ac:picMk id="14340" creationId="{35569D6A-9D53-7D40-F7BB-E2F00925BBCC}"/>
          </ac:picMkLst>
        </pc:picChg>
      </pc:sldChg>
      <pc:sldChg chg="addSp delSp modSp new mod">
        <pc:chgData name="Sepehr Pakbaz" userId="535ad4df-e8c0-42d6-a768-cf3072308004" providerId="ADAL" clId="{3A38498E-E2FE-4C16-9C11-8F8F6E419632}" dt="2023-01-04T23:19:21.354" v="15799" actId="14100"/>
        <pc:sldMkLst>
          <pc:docMk/>
          <pc:sldMk cId="763911898" sldId="2147469988"/>
        </pc:sldMkLst>
        <pc:spChg chg="mod">
          <ac:chgData name="Sepehr Pakbaz" userId="535ad4df-e8c0-42d6-a768-cf3072308004" providerId="ADAL" clId="{3A38498E-E2FE-4C16-9C11-8F8F6E419632}" dt="2023-01-04T23:17:12.661" v="15774" actId="20577"/>
          <ac:spMkLst>
            <pc:docMk/>
            <pc:sldMk cId="763911898" sldId="2147469988"/>
            <ac:spMk id="2" creationId="{EA6FE0E4-812B-04BA-9579-8A4C47D633AB}"/>
          </ac:spMkLst>
        </pc:spChg>
        <pc:spChg chg="add del mod">
          <ac:chgData name="Sepehr Pakbaz" userId="535ad4df-e8c0-42d6-a768-cf3072308004" providerId="ADAL" clId="{3A38498E-E2FE-4C16-9C11-8F8F6E419632}" dt="2023-01-04T23:18:07.135" v="15786" actId="1076"/>
          <ac:spMkLst>
            <pc:docMk/>
            <pc:sldMk cId="763911898" sldId="2147469988"/>
            <ac:spMk id="3" creationId="{23141CC7-8FE5-52AF-8B4E-C236421DE663}"/>
          </ac:spMkLst>
        </pc:spChg>
        <pc:spChg chg="del">
          <ac:chgData name="Sepehr Pakbaz" userId="535ad4df-e8c0-42d6-a768-cf3072308004" providerId="ADAL" clId="{3A38498E-E2FE-4C16-9C11-8F8F6E419632}" dt="2023-01-04T23:15:48.820" v="15748" actId="478"/>
          <ac:spMkLst>
            <pc:docMk/>
            <pc:sldMk cId="763911898" sldId="2147469988"/>
            <ac:spMk id="4" creationId="{BABFBCAB-C386-FB34-1202-F800D0BC6E65}"/>
          </ac:spMkLst>
        </pc:spChg>
        <pc:spChg chg="add del">
          <ac:chgData name="Sepehr Pakbaz" userId="535ad4df-e8c0-42d6-a768-cf3072308004" providerId="ADAL" clId="{3A38498E-E2FE-4C16-9C11-8F8F6E419632}" dt="2023-01-04T23:16:23.004" v="15750"/>
          <ac:spMkLst>
            <pc:docMk/>
            <pc:sldMk cId="763911898" sldId="2147469988"/>
            <ac:spMk id="6" creationId="{204A0D8E-1C4C-15B9-6B4A-F0EF2A62885D}"/>
          </ac:spMkLst>
        </pc:spChg>
        <pc:spChg chg="add mod">
          <ac:chgData name="Sepehr Pakbaz" userId="535ad4df-e8c0-42d6-a768-cf3072308004" providerId="ADAL" clId="{3A38498E-E2FE-4C16-9C11-8F8F6E419632}" dt="2023-01-04T23:19:21.354" v="15799" actId="14100"/>
          <ac:spMkLst>
            <pc:docMk/>
            <pc:sldMk cId="763911898" sldId="2147469988"/>
            <ac:spMk id="8" creationId="{9947AE5E-B8C7-AFCE-A51F-D51F3679F922}"/>
          </ac:spMkLst>
        </pc:spChg>
        <pc:spChg chg="add del mod">
          <ac:chgData name="Sepehr Pakbaz" userId="535ad4df-e8c0-42d6-a768-cf3072308004" providerId="ADAL" clId="{3A38498E-E2FE-4C16-9C11-8F8F6E419632}" dt="2023-01-04T23:17:30.466" v="15776"/>
          <ac:spMkLst>
            <pc:docMk/>
            <pc:sldMk cId="763911898" sldId="2147469988"/>
            <ac:spMk id="9" creationId="{EF40F30E-8D23-4043-CBDC-0C365E198997}"/>
          </ac:spMkLst>
        </pc:spChg>
        <pc:spChg chg="add mod">
          <ac:chgData name="Sepehr Pakbaz" userId="535ad4df-e8c0-42d6-a768-cf3072308004" providerId="ADAL" clId="{3A38498E-E2FE-4C16-9C11-8F8F6E419632}" dt="2023-01-04T23:19:09.599" v="15796" actId="1076"/>
          <ac:spMkLst>
            <pc:docMk/>
            <pc:sldMk cId="763911898" sldId="2147469988"/>
            <ac:spMk id="11" creationId="{1A879599-D6FF-9669-24FB-C17B65C5248A}"/>
          </ac:spMkLst>
        </pc:spChg>
        <pc:spChg chg="add mod">
          <ac:chgData name="Sepehr Pakbaz" userId="535ad4df-e8c0-42d6-a768-cf3072308004" providerId="ADAL" clId="{3A38498E-E2FE-4C16-9C11-8F8F6E419632}" dt="2023-01-04T23:19:16.840" v="15798" actId="1076"/>
          <ac:spMkLst>
            <pc:docMk/>
            <pc:sldMk cId="763911898" sldId="2147469988"/>
            <ac:spMk id="12" creationId="{1323759D-E662-4C13-D46C-D5E57DF7427E}"/>
          </ac:spMkLst>
        </pc:spChg>
        <pc:picChg chg="add mod">
          <ac:chgData name="Sepehr Pakbaz" userId="535ad4df-e8c0-42d6-a768-cf3072308004" providerId="ADAL" clId="{3A38498E-E2FE-4C16-9C11-8F8F6E419632}" dt="2023-01-04T23:16:58.895" v="15758" actId="1076"/>
          <ac:picMkLst>
            <pc:docMk/>
            <pc:sldMk cId="763911898" sldId="2147469988"/>
            <ac:picMk id="5" creationId="{2A8D55CB-75EF-424C-C8ED-53725C357E72}"/>
          </ac:picMkLst>
        </pc:picChg>
      </pc:sldChg>
      <pc:sldChg chg="addSp delSp modSp new mod chgLayout modNotesTx">
        <pc:chgData name="Sepehr Pakbaz" userId="535ad4df-e8c0-42d6-a768-cf3072308004" providerId="ADAL" clId="{3A38498E-E2FE-4C16-9C11-8F8F6E419632}" dt="2023-01-05T03:02:25.384" v="16528" actId="20577"/>
        <pc:sldMkLst>
          <pc:docMk/>
          <pc:sldMk cId="157333026" sldId="2147469989"/>
        </pc:sldMkLst>
        <pc:spChg chg="del mod ord">
          <ac:chgData name="Sepehr Pakbaz" userId="535ad4df-e8c0-42d6-a768-cf3072308004" providerId="ADAL" clId="{3A38498E-E2FE-4C16-9C11-8F8F6E419632}" dt="2023-01-04T23:32:53.641" v="15801" actId="700"/>
          <ac:spMkLst>
            <pc:docMk/>
            <pc:sldMk cId="157333026" sldId="2147469989"/>
            <ac:spMk id="2" creationId="{EE0011F0-386D-0117-26B1-D86285325220}"/>
          </ac:spMkLst>
        </pc:spChg>
        <pc:spChg chg="del mod ord">
          <ac:chgData name="Sepehr Pakbaz" userId="535ad4df-e8c0-42d6-a768-cf3072308004" providerId="ADAL" clId="{3A38498E-E2FE-4C16-9C11-8F8F6E419632}" dt="2023-01-04T23:32:53.641" v="15801" actId="700"/>
          <ac:spMkLst>
            <pc:docMk/>
            <pc:sldMk cId="157333026" sldId="2147469989"/>
            <ac:spMk id="3" creationId="{BC792714-4953-00B8-3CE0-DAD652654FEE}"/>
          </ac:spMkLst>
        </pc:spChg>
        <pc:spChg chg="add mod ord">
          <ac:chgData name="Sepehr Pakbaz" userId="535ad4df-e8c0-42d6-a768-cf3072308004" providerId="ADAL" clId="{3A38498E-E2FE-4C16-9C11-8F8F6E419632}" dt="2023-01-04T23:39:12.228" v="15941" actId="6549"/>
          <ac:spMkLst>
            <pc:docMk/>
            <pc:sldMk cId="157333026" sldId="2147469989"/>
            <ac:spMk id="4" creationId="{096E1B1E-C2DF-6FAB-FAAF-5BF8E1D4D51F}"/>
          </ac:spMkLst>
        </pc:spChg>
        <pc:spChg chg="add mod ord">
          <ac:chgData name="Sepehr Pakbaz" userId="535ad4df-e8c0-42d6-a768-cf3072308004" providerId="ADAL" clId="{3A38498E-E2FE-4C16-9C11-8F8F6E419632}" dt="2023-01-05T03:02:25.384" v="16528" actId="20577"/>
          <ac:spMkLst>
            <pc:docMk/>
            <pc:sldMk cId="157333026" sldId="2147469989"/>
            <ac:spMk id="5" creationId="{00FC29EA-BB5B-B284-A7A2-7F966B2C29D0}"/>
          </ac:spMkLst>
        </pc:spChg>
      </pc:sldChg>
      <pc:sldChg chg="modSp new mod">
        <pc:chgData name="Sepehr Pakbaz" userId="535ad4df-e8c0-42d6-a768-cf3072308004" providerId="ADAL" clId="{3A38498E-E2FE-4C16-9C11-8F8F6E419632}" dt="2023-01-05T02:47:36.444" v="15975" actId="12"/>
        <pc:sldMkLst>
          <pc:docMk/>
          <pc:sldMk cId="1161077591" sldId="2147469990"/>
        </pc:sldMkLst>
        <pc:spChg chg="mod">
          <ac:chgData name="Sepehr Pakbaz" userId="535ad4df-e8c0-42d6-a768-cf3072308004" providerId="ADAL" clId="{3A38498E-E2FE-4C16-9C11-8F8F6E419632}" dt="2023-01-05T02:47:36.444" v="15975" actId="12"/>
          <ac:spMkLst>
            <pc:docMk/>
            <pc:sldMk cId="1161077591" sldId="2147469990"/>
            <ac:spMk id="2" creationId="{61064348-75AC-2648-6E00-8BF84C397154}"/>
          </ac:spMkLst>
        </pc:spChg>
        <pc:spChg chg="mod">
          <ac:chgData name="Sepehr Pakbaz" userId="535ad4df-e8c0-42d6-a768-cf3072308004" providerId="ADAL" clId="{3A38498E-E2FE-4C16-9C11-8F8F6E419632}" dt="2023-01-04T23:39:07.056" v="15940" actId="20577"/>
          <ac:spMkLst>
            <pc:docMk/>
            <pc:sldMk cId="1161077591" sldId="2147469990"/>
            <ac:spMk id="3" creationId="{D082BB5A-2156-EC33-CCAD-B30E294050B7}"/>
          </ac:spMkLst>
        </pc:spChg>
      </pc:sldChg>
      <pc:sldChg chg="modSp new mod">
        <pc:chgData name="Sepehr Pakbaz" userId="535ad4df-e8c0-42d6-a768-cf3072308004" providerId="ADAL" clId="{3A38498E-E2FE-4C16-9C11-8F8F6E419632}" dt="2023-01-05T02:52:27.912" v="16049" actId="12"/>
        <pc:sldMkLst>
          <pc:docMk/>
          <pc:sldMk cId="2498355683" sldId="2147469991"/>
        </pc:sldMkLst>
        <pc:spChg chg="mod">
          <ac:chgData name="Sepehr Pakbaz" userId="535ad4df-e8c0-42d6-a768-cf3072308004" providerId="ADAL" clId="{3A38498E-E2FE-4C16-9C11-8F8F6E419632}" dt="2023-01-05T02:52:27.912" v="16049" actId="12"/>
          <ac:spMkLst>
            <pc:docMk/>
            <pc:sldMk cId="2498355683" sldId="2147469991"/>
            <ac:spMk id="2" creationId="{59BDD0B6-FB52-FDD0-A976-C865E8CD906A}"/>
          </ac:spMkLst>
        </pc:spChg>
        <pc:spChg chg="mod">
          <ac:chgData name="Sepehr Pakbaz" userId="535ad4df-e8c0-42d6-a768-cf3072308004" providerId="ADAL" clId="{3A38498E-E2FE-4C16-9C11-8F8F6E419632}" dt="2023-01-05T02:50:46.849" v="15994" actId="20577"/>
          <ac:spMkLst>
            <pc:docMk/>
            <pc:sldMk cId="2498355683" sldId="2147469991"/>
            <ac:spMk id="3" creationId="{40949DA3-602F-EAE9-3A2B-63DE66F27AC2}"/>
          </ac:spMkLst>
        </pc:spChg>
      </pc:sldChg>
      <pc:sldChg chg="modSp add mod modNotesTx">
        <pc:chgData name="Sepehr Pakbaz" userId="535ad4df-e8c0-42d6-a768-cf3072308004" providerId="ADAL" clId="{3A38498E-E2FE-4C16-9C11-8F8F6E419632}" dt="2023-01-12T19:50:56.345" v="16971" actId="20577"/>
        <pc:sldMkLst>
          <pc:docMk/>
          <pc:sldMk cId="3275608441" sldId="2147469992"/>
        </pc:sldMkLst>
        <pc:spChg chg="mod">
          <ac:chgData name="Sepehr Pakbaz" userId="535ad4df-e8c0-42d6-a768-cf3072308004" providerId="ADAL" clId="{3A38498E-E2FE-4C16-9C11-8F8F6E419632}" dt="2023-01-05T03:03:19.023" v="16539" actId="20577"/>
          <ac:spMkLst>
            <pc:docMk/>
            <pc:sldMk cId="3275608441" sldId="2147469992"/>
            <ac:spMk id="8" creationId="{00000000-0000-0000-0000-000000000000}"/>
          </ac:spMkLst>
        </pc:spChg>
      </pc:sldChg>
      <pc:sldChg chg="modSp add mod modNotesTx">
        <pc:chgData name="Sepehr Pakbaz" userId="535ad4df-e8c0-42d6-a768-cf3072308004" providerId="ADAL" clId="{3A38498E-E2FE-4C16-9C11-8F8F6E419632}" dt="2023-01-12T19:51:18.118" v="16975" actId="20577"/>
        <pc:sldMkLst>
          <pc:docMk/>
          <pc:sldMk cId="1832335010" sldId="2147469993"/>
        </pc:sldMkLst>
        <pc:spChg chg="mod">
          <ac:chgData name="Sepehr Pakbaz" userId="535ad4df-e8c0-42d6-a768-cf3072308004" providerId="ADAL" clId="{3A38498E-E2FE-4C16-9C11-8F8F6E419632}" dt="2023-01-05T03:03:30.510" v="16555" actId="20577"/>
          <ac:spMkLst>
            <pc:docMk/>
            <pc:sldMk cId="1832335010" sldId="2147469993"/>
            <ac:spMk id="8" creationId="{00000000-0000-0000-0000-000000000000}"/>
          </ac:spMkLst>
        </pc:spChg>
      </pc:sldChg>
      <pc:sldChg chg="modSp add mod modTransition">
        <pc:chgData name="Sepehr Pakbaz" userId="535ad4df-e8c0-42d6-a768-cf3072308004" providerId="ADAL" clId="{3A38498E-E2FE-4C16-9C11-8F8F6E419632}" dt="2023-01-12T19:50:57.747" v="16972"/>
        <pc:sldMkLst>
          <pc:docMk/>
          <pc:sldMk cId="1134963896" sldId="2147469994"/>
        </pc:sldMkLst>
        <pc:spChg chg="mod">
          <ac:chgData name="Sepehr Pakbaz" userId="535ad4df-e8c0-42d6-a768-cf3072308004" providerId="ADAL" clId="{3A38498E-E2FE-4C16-9C11-8F8F6E419632}" dt="2023-01-05T04:38:51.690" v="16564" actId="20577"/>
          <ac:spMkLst>
            <pc:docMk/>
            <pc:sldMk cId="1134963896" sldId="2147469994"/>
            <ac:spMk id="2" creationId="{4DF618A9-1C83-7F25-CBDD-2D879956D582}"/>
          </ac:spMkLst>
        </pc:spChg>
      </pc:sldChg>
      <pc:sldChg chg="modSp new mod">
        <pc:chgData name="Sepehr Pakbaz" userId="535ad4df-e8c0-42d6-a768-cf3072308004" providerId="ADAL" clId="{3A38498E-E2FE-4C16-9C11-8F8F6E419632}" dt="2023-01-05T16:00:35.966" v="16612" actId="12"/>
        <pc:sldMkLst>
          <pc:docMk/>
          <pc:sldMk cId="3728276171" sldId="2147469995"/>
        </pc:sldMkLst>
        <pc:spChg chg="mod">
          <ac:chgData name="Sepehr Pakbaz" userId="535ad4df-e8c0-42d6-a768-cf3072308004" providerId="ADAL" clId="{3A38498E-E2FE-4C16-9C11-8F8F6E419632}" dt="2023-01-05T15:59:17.010" v="16596" actId="20577"/>
          <ac:spMkLst>
            <pc:docMk/>
            <pc:sldMk cId="3728276171" sldId="2147469995"/>
            <ac:spMk id="2" creationId="{CCF6079F-E2C0-B7DA-2EA1-AEBA7350FDDA}"/>
          </ac:spMkLst>
        </pc:spChg>
        <pc:spChg chg="mod">
          <ac:chgData name="Sepehr Pakbaz" userId="535ad4df-e8c0-42d6-a768-cf3072308004" providerId="ADAL" clId="{3A38498E-E2FE-4C16-9C11-8F8F6E419632}" dt="2023-01-05T16:00:35.966" v="16612" actId="12"/>
          <ac:spMkLst>
            <pc:docMk/>
            <pc:sldMk cId="3728276171" sldId="2147469995"/>
            <ac:spMk id="3" creationId="{A24C3251-A7BA-3FDF-181E-ABFCA3C0B061}"/>
          </ac:spMkLst>
        </pc:spChg>
      </pc:sldChg>
      <pc:sldChg chg="modSp new mod">
        <pc:chgData name="Sepehr Pakbaz" userId="535ad4df-e8c0-42d6-a768-cf3072308004" providerId="ADAL" clId="{3A38498E-E2FE-4C16-9C11-8F8F6E419632}" dt="2023-01-05T16:02:24.783" v="16632" actId="403"/>
        <pc:sldMkLst>
          <pc:docMk/>
          <pc:sldMk cId="3831334874" sldId="2147469996"/>
        </pc:sldMkLst>
        <pc:spChg chg="mod">
          <ac:chgData name="Sepehr Pakbaz" userId="535ad4df-e8c0-42d6-a768-cf3072308004" providerId="ADAL" clId="{3A38498E-E2FE-4C16-9C11-8F8F6E419632}" dt="2023-01-05T16:01:37.776" v="16625" actId="20577"/>
          <ac:spMkLst>
            <pc:docMk/>
            <pc:sldMk cId="3831334874" sldId="2147469996"/>
            <ac:spMk id="2" creationId="{0C5C4A84-C1DB-D1A1-B41F-CE4BAA36E474}"/>
          </ac:spMkLst>
        </pc:spChg>
        <pc:spChg chg="mod">
          <ac:chgData name="Sepehr Pakbaz" userId="535ad4df-e8c0-42d6-a768-cf3072308004" providerId="ADAL" clId="{3A38498E-E2FE-4C16-9C11-8F8F6E419632}" dt="2023-01-05T16:02:24.783" v="16632" actId="403"/>
          <ac:spMkLst>
            <pc:docMk/>
            <pc:sldMk cId="3831334874" sldId="2147469996"/>
            <ac:spMk id="3" creationId="{3862C71E-F18F-BC98-BBAD-87B4DA2EA8FA}"/>
          </ac:spMkLst>
        </pc:spChg>
      </pc:sldChg>
      <pc:sldChg chg="addSp modSp new mod">
        <pc:chgData name="Sepehr Pakbaz" userId="535ad4df-e8c0-42d6-a768-cf3072308004" providerId="ADAL" clId="{3A38498E-E2FE-4C16-9C11-8F8F6E419632}" dt="2023-01-05T16:07:29.540" v="16665" actId="1076"/>
        <pc:sldMkLst>
          <pc:docMk/>
          <pc:sldMk cId="3815342362" sldId="2147469997"/>
        </pc:sldMkLst>
        <pc:spChg chg="mod">
          <ac:chgData name="Sepehr Pakbaz" userId="535ad4df-e8c0-42d6-a768-cf3072308004" providerId="ADAL" clId="{3A38498E-E2FE-4C16-9C11-8F8F6E419632}" dt="2023-01-05T16:02:38.651" v="16647" actId="20577"/>
          <ac:spMkLst>
            <pc:docMk/>
            <pc:sldMk cId="3815342362" sldId="2147469997"/>
            <ac:spMk id="2" creationId="{C36DD162-1CC4-1F67-D79A-9E9C623DEA18}"/>
          </ac:spMkLst>
        </pc:spChg>
        <pc:spChg chg="mod">
          <ac:chgData name="Sepehr Pakbaz" userId="535ad4df-e8c0-42d6-a768-cf3072308004" providerId="ADAL" clId="{3A38498E-E2FE-4C16-9C11-8F8F6E419632}" dt="2023-01-05T16:03:04.669" v="16653" actId="404"/>
          <ac:spMkLst>
            <pc:docMk/>
            <pc:sldMk cId="3815342362" sldId="2147469997"/>
            <ac:spMk id="3" creationId="{65A0EA45-95E5-5CD4-0EA7-80BFF1C05EA5}"/>
          </ac:spMkLst>
        </pc:spChg>
        <pc:picChg chg="add mod">
          <ac:chgData name="Sepehr Pakbaz" userId="535ad4df-e8c0-42d6-a768-cf3072308004" providerId="ADAL" clId="{3A38498E-E2FE-4C16-9C11-8F8F6E419632}" dt="2023-01-05T16:07:29.540" v="16665" actId="1076"/>
          <ac:picMkLst>
            <pc:docMk/>
            <pc:sldMk cId="3815342362" sldId="2147469997"/>
            <ac:picMk id="1026" creationId="{93675D97-22C4-2A79-9F0F-ED2647538088}"/>
          </ac:picMkLst>
        </pc:picChg>
      </pc:sldChg>
      <pc:sldChg chg="modSp new mod">
        <pc:chgData name="Sepehr Pakbaz" userId="535ad4df-e8c0-42d6-a768-cf3072308004" providerId="ADAL" clId="{3A38498E-E2FE-4C16-9C11-8F8F6E419632}" dt="2023-01-05T16:03:57.535" v="16662" actId="404"/>
        <pc:sldMkLst>
          <pc:docMk/>
          <pc:sldMk cId="408076070" sldId="2147469998"/>
        </pc:sldMkLst>
        <pc:spChg chg="mod">
          <ac:chgData name="Sepehr Pakbaz" userId="535ad4df-e8c0-42d6-a768-cf3072308004" providerId="ADAL" clId="{3A38498E-E2FE-4C16-9C11-8F8F6E419632}" dt="2023-01-05T16:03:20.567" v="16657"/>
          <ac:spMkLst>
            <pc:docMk/>
            <pc:sldMk cId="408076070" sldId="2147469998"/>
            <ac:spMk id="2" creationId="{86FE077E-873F-6BEE-62A1-C8EF3DEF7D7B}"/>
          </ac:spMkLst>
        </pc:spChg>
        <pc:spChg chg="mod">
          <ac:chgData name="Sepehr Pakbaz" userId="535ad4df-e8c0-42d6-a768-cf3072308004" providerId="ADAL" clId="{3A38498E-E2FE-4C16-9C11-8F8F6E419632}" dt="2023-01-05T16:03:57.535" v="16662" actId="404"/>
          <ac:spMkLst>
            <pc:docMk/>
            <pc:sldMk cId="408076070" sldId="2147469998"/>
            <ac:spMk id="3" creationId="{AFC7D44B-8773-E45F-765C-B77D60BD3C6F}"/>
          </ac:spMkLst>
        </pc:spChg>
      </pc:sldChg>
      <pc:sldChg chg="modSp new mod">
        <pc:chgData name="Sepehr Pakbaz" userId="535ad4df-e8c0-42d6-a768-cf3072308004" providerId="ADAL" clId="{3A38498E-E2FE-4C16-9C11-8F8F6E419632}" dt="2023-01-05T16:19:16.783" v="16693" actId="12"/>
        <pc:sldMkLst>
          <pc:docMk/>
          <pc:sldMk cId="332408658" sldId="2147469999"/>
        </pc:sldMkLst>
        <pc:spChg chg="mod">
          <ac:chgData name="Sepehr Pakbaz" userId="535ad4df-e8c0-42d6-a768-cf3072308004" providerId="ADAL" clId="{3A38498E-E2FE-4C16-9C11-8F8F6E419632}" dt="2023-01-05T16:18:51.413" v="16686" actId="20577"/>
          <ac:spMkLst>
            <pc:docMk/>
            <pc:sldMk cId="332408658" sldId="2147469999"/>
            <ac:spMk id="2" creationId="{82A5F6BC-53DA-1AE7-D5F9-9B3F5B431055}"/>
          </ac:spMkLst>
        </pc:spChg>
        <pc:spChg chg="mod">
          <ac:chgData name="Sepehr Pakbaz" userId="535ad4df-e8c0-42d6-a768-cf3072308004" providerId="ADAL" clId="{3A38498E-E2FE-4C16-9C11-8F8F6E419632}" dt="2023-01-05T16:19:16.783" v="16693" actId="12"/>
          <ac:spMkLst>
            <pc:docMk/>
            <pc:sldMk cId="332408658" sldId="2147469999"/>
            <ac:spMk id="3" creationId="{BDA96784-168B-D770-2247-6AE91D6C8914}"/>
          </ac:spMkLst>
        </pc:spChg>
      </pc:sldChg>
      <pc:sldChg chg="modSp add mod modNotesTx">
        <pc:chgData name="Sepehr Pakbaz" userId="535ad4df-e8c0-42d6-a768-cf3072308004" providerId="ADAL" clId="{3A38498E-E2FE-4C16-9C11-8F8F6E419632}" dt="2023-01-12T19:51:10.194" v="16974" actId="20577"/>
        <pc:sldMkLst>
          <pc:docMk/>
          <pc:sldMk cId="2894466838" sldId="2147470000"/>
        </pc:sldMkLst>
        <pc:spChg chg="mod">
          <ac:chgData name="Sepehr Pakbaz" userId="535ad4df-e8c0-42d6-a768-cf3072308004" providerId="ADAL" clId="{3A38498E-E2FE-4C16-9C11-8F8F6E419632}" dt="2023-01-05T16:42:23.268" v="16700" actId="20577"/>
          <ac:spMkLst>
            <pc:docMk/>
            <pc:sldMk cId="2894466838" sldId="2147470000"/>
            <ac:spMk id="8" creationId="{00000000-0000-0000-0000-000000000000}"/>
          </ac:spMkLst>
        </pc:spChg>
      </pc:sldChg>
      <pc:sldMasterChg chg="delSldLayout">
        <pc:chgData name="Sepehr Pakbaz" userId="535ad4df-e8c0-42d6-a768-cf3072308004" providerId="ADAL" clId="{3A38498E-E2FE-4C16-9C11-8F8F6E419632}" dt="2023-01-04T21:06:47.082" v="14537" actId="2696"/>
        <pc:sldMasterMkLst>
          <pc:docMk/>
          <pc:sldMasterMk cId="1790270825" sldId="2147484082"/>
        </pc:sldMasterMkLst>
        <pc:sldLayoutChg chg="del">
          <pc:chgData name="Sepehr Pakbaz" userId="535ad4df-e8c0-42d6-a768-cf3072308004" providerId="ADAL" clId="{3A38498E-E2FE-4C16-9C11-8F8F6E419632}" dt="2023-01-04T20:51:00.577" v="14479" actId="2696"/>
          <pc:sldLayoutMkLst>
            <pc:docMk/>
            <pc:sldMasterMk cId="1790270825" sldId="2147484082"/>
            <pc:sldLayoutMk cId="822590093" sldId="2147484267"/>
          </pc:sldLayoutMkLst>
        </pc:sldLayoutChg>
        <pc:sldLayoutChg chg="del">
          <pc:chgData name="Sepehr Pakbaz" userId="535ad4df-e8c0-42d6-a768-cf3072308004" providerId="ADAL" clId="{3A38498E-E2FE-4C16-9C11-8F8F6E419632}" dt="2023-01-04T21:06:47.082" v="14537" actId="2696"/>
          <pc:sldLayoutMkLst>
            <pc:docMk/>
            <pc:sldMasterMk cId="1790270825" sldId="2147484082"/>
            <pc:sldLayoutMk cId="3008697679" sldId="2147484269"/>
          </pc:sldLayoutMkLst>
        </pc:sldLayoutChg>
        <pc:sldLayoutChg chg="del">
          <pc:chgData name="Sepehr Pakbaz" userId="535ad4df-e8c0-42d6-a768-cf3072308004" providerId="ADAL" clId="{3A38498E-E2FE-4C16-9C11-8F8F6E419632}" dt="2022-12-24T03:43:41.670" v="2309" actId="47"/>
          <pc:sldLayoutMkLst>
            <pc:docMk/>
            <pc:sldMasterMk cId="1790270825" sldId="2147484082"/>
            <pc:sldLayoutMk cId="270637150" sldId="2147484271"/>
          </pc:sldLayoutMkLst>
        </pc:sldLayoutChg>
        <pc:sldLayoutChg chg="del">
          <pc:chgData name="Sepehr Pakbaz" userId="535ad4df-e8c0-42d6-a768-cf3072308004" providerId="ADAL" clId="{3A38498E-E2FE-4C16-9C11-8F8F6E419632}" dt="2022-12-24T03:32:37.822" v="2143" actId="47"/>
          <pc:sldLayoutMkLst>
            <pc:docMk/>
            <pc:sldMasterMk cId="1790270825" sldId="2147484082"/>
            <pc:sldLayoutMk cId="905022771" sldId="2147484273"/>
          </pc:sldLayoutMkLst>
        </pc:sldLayoutChg>
        <pc:sldLayoutChg chg="del">
          <pc:chgData name="Sepehr Pakbaz" userId="535ad4df-e8c0-42d6-a768-cf3072308004" providerId="ADAL" clId="{3A38498E-E2FE-4C16-9C11-8F8F6E419632}" dt="2023-01-04T21:05:22.267" v="14535" actId="18676"/>
          <pc:sldLayoutMkLst>
            <pc:docMk/>
            <pc:sldMasterMk cId="1790270825" sldId="2147484082"/>
            <pc:sldLayoutMk cId="836137718" sldId="2147484274"/>
          </pc:sldLayoutMkLst>
        </pc:sldLayoutChg>
        <pc:sldLayoutChg chg="del">
          <pc:chgData name="Sepehr Pakbaz" userId="535ad4df-e8c0-42d6-a768-cf3072308004" providerId="ADAL" clId="{3A38498E-E2FE-4C16-9C11-8F8F6E419632}" dt="2023-01-04T20:45:24.678" v="14478" actId="2696"/>
          <pc:sldLayoutMkLst>
            <pc:docMk/>
            <pc:sldMasterMk cId="1790270825" sldId="2147484082"/>
            <pc:sldLayoutMk cId="446996342" sldId="2147484281"/>
          </pc:sldLayoutMkLst>
        </pc:sldLayoutChg>
        <pc:sldLayoutChg chg="del">
          <pc:chgData name="Sepehr Pakbaz" userId="535ad4df-e8c0-42d6-a768-cf3072308004" providerId="ADAL" clId="{3A38498E-E2FE-4C16-9C11-8F8F6E419632}" dt="2023-01-04T21:05:22.267" v="14535" actId="18676"/>
          <pc:sldLayoutMkLst>
            <pc:docMk/>
            <pc:sldMasterMk cId="1790270825" sldId="2147484082"/>
            <pc:sldLayoutMk cId="2621516701" sldId="2147484283"/>
          </pc:sldLayoutMkLst>
        </pc:sldLayoutChg>
        <pc:sldLayoutChg chg="del">
          <pc:chgData name="Sepehr Pakbaz" userId="535ad4df-e8c0-42d6-a768-cf3072308004" providerId="ADAL" clId="{3A38498E-E2FE-4C16-9C11-8F8F6E419632}" dt="2023-01-04T20:45:24.678" v="14478" actId="2696"/>
          <pc:sldLayoutMkLst>
            <pc:docMk/>
            <pc:sldMasterMk cId="1790270825" sldId="2147484082"/>
            <pc:sldLayoutMk cId="3880816355" sldId="2147484284"/>
          </pc:sldLayoutMkLst>
        </pc:sldLayoutChg>
        <pc:sldLayoutChg chg="del">
          <pc:chgData name="Sepehr Pakbaz" userId="535ad4df-e8c0-42d6-a768-cf3072308004" providerId="ADAL" clId="{3A38498E-E2FE-4C16-9C11-8F8F6E419632}" dt="2023-01-04T20:45:24.678" v="14478" actId="2696"/>
          <pc:sldLayoutMkLst>
            <pc:docMk/>
            <pc:sldMasterMk cId="1790270825" sldId="2147484082"/>
            <pc:sldLayoutMk cId="1620587937" sldId="2147484285"/>
          </pc:sldLayoutMkLst>
        </pc:sldLayoutChg>
        <pc:sldLayoutChg chg="del">
          <pc:chgData name="Sepehr Pakbaz" userId="535ad4df-e8c0-42d6-a768-cf3072308004" providerId="ADAL" clId="{3A38498E-E2FE-4C16-9C11-8F8F6E419632}" dt="2023-01-04T20:45:24.678" v="14478" actId="2696"/>
          <pc:sldLayoutMkLst>
            <pc:docMk/>
            <pc:sldMasterMk cId="1790270825" sldId="2147484082"/>
            <pc:sldLayoutMk cId="2191407853" sldId="2147484286"/>
          </pc:sldLayoutMkLst>
        </pc:sldLayoutChg>
        <pc:sldLayoutChg chg="del">
          <pc:chgData name="Sepehr Pakbaz" userId="535ad4df-e8c0-42d6-a768-cf3072308004" providerId="ADAL" clId="{3A38498E-E2FE-4C16-9C11-8F8F6E419632}" dt="2023-01-04T20:45:24.678" v="14478" actId="2696"/>
          <pc:sldLayoutMkLst>
            <pc:docMk/>
            <pc:sldMasterMk cId="1790270825" sldId="2147484082"/>
            <pc:sldLayoutMk cId="201931013" sldId="2147484287"/>
          </pc:sldLayoutMkLst>
        </pc:sldLayoutChg>
        <pc:sldLayoutChg chg="del">
          <pc:chgData name="Sepehr Pakbaz" userId="535ad4df-e8c0-42d6-a768-cf3072308004" providerId="ADAL" clId="{3A38498E-E2FE-4C16-9C11-8F8F6E419632}" dt="2023-01-04T20:45:24.678" v="14478" actId="2696"/>
          <pc:sldLayoutMkLst>
            <pc:docMk/>
            <pc:sldMasterMk cId="1790270825" sldId="2147484082"/>
            <pc:sldLayoutMk cId="2864905877" sldId="2147484288"/>
          </pc:sldLayoutMkLst>
        </pc:sldLayoutChg>
        <pc:sldLayoutChg chg="del">
          <pc:chgData name="Sepehr Pakbaz" userId="535ad4df-e8c0-42d6-a768-cf3072308004" providerId="ADAL" clId="{3A38498E-E2FE-4C16-9C11-8F8F6E419632}" dt="2023-01-04T20:45:24.678" v="14478" actId="2696"/>
          <pc:sldLayoutMkLst>
            <pc:docMk/>
            <pc:sldMasterMk cId="1790270825" sldId="2147484082"/>
            <pc:sldLayoutMk cId="2180008610" sldId="214748429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169F5B-6A27-450C-917B-FEA5A9D90751}" type="datetime8">
              <a:rPr lang="en-US" smtClean="0">
                <a:latin typeface="Segoe UI" pitchFamily="34" charset="0"/>
              </a:rPr>
              <a:pPr/>
              <a:t>1/12/2023 1:50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01605F0-F4FA-453C-99F4-6D9D6C769866}" type="datetime8">
              <a:rPr lang="en-US" smtClean="0"/>
              <a:pPr/>
              <a:t>1/12/2023 1:49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pPr/>
              <a:t>1/12/2023 1:49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26375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307975"/>
            <a:ext cx="4876800" cy="2743200"/>
          </a:xfrm>
        </p:spPr>
      </p:sp>
      <p:sp>
        <p:nvSpPr>
          <p:cNvPr id="3" name="Notes Placeholder 2"/>
          <p:cNvSpPr>
            <a:spLocks noGrp="1"/>
          </p:cNvSpPr>
          <p:nvPr>
            <p:ph type="body" idx="1"/>
          </p:nvPr>
        </p:nvSpPr>
        <p:spPr/>
        <p:txBody>
          <a:bodyPr/>
          <a:lstStyle/>
          <a:p>
            <a:r>
              <a:rPr lang="en-US" dirty="0"/>
              <a:t>Normally, when you add something to a resource dictionary, you must specify both key and value.</a:t>
            </a:r>
          </a:p>
          <a:p>
            <a:endParaRPr lang="en-US" dirty="0"/>
          </a:p>
          <a:p>
            <a:r>
              <a:rPr lang="en-US" dirty="0"/>
              <a:t>There is a special case with Styles. A Style without a key has a special meaning, it becomes an </a:t>
            </a:r>
            <a:r>
              <a:rPr lang="en-US" i="1" dirty="0"/>
              <a:t>implicit</a:t>
            </a:r>
            <a:r>
              <a:rPr lang="en-US" dirty="0"/>
              <a:t> Style that is automatically applied to every object of its </a:t>
            </a:r>
            <a:r>
              <a:rPr lang="en-US" dirty="0" err="1">
                <a:latin typeface="Consolas" panose="020B0609020204030204" pitchFamily="49" charset="0"/>
                <a:cs typeface="Consolas" panose="020B0609020204030204" pitchFamily="49" charset="0"/>
              </a:rPr>
              <a:t>TargetType</a:t>
            </a:r>
            <a:r>
              <a:rPr lang="en-US" dirty="0"/>
              <a:t>.</a:t>
            </a:r>
          </a:p>
          <a:p>
            <a:endParaRPr lang="en-US" dirty="0"/>
          </a:p>
          <a:p>
            <a:r>
              <a:rPr lang="en-US" dirty="0">
                <a:solidFill>
                  <a:srgbClr val="008000"/>
                </a:solidFill>
              </a:rPr>
              <a:t>The matching of implicit style to control requires an exact match for the types. That is, an implicit Style with a </a:t>
            </a:r>
            <a:r>
              <a:rPr lang="en-US" dirty="0" err="1">
                <a:solidFill>
                  <a:srgbClr val="008000"/>
                </a:solidFill>
                <a:latin typeface="Consolas" panose="020B0609020204030204" pitchFamily="49" charset="0"/>
                <a:cs typeface="Consolas" panose="020B0609020204030204" pitchFamily="49" charset="0"/>
              </a:rPr>
              <a:t>TargetType</a:t>
            </a:r>
            <a:r>
              <a:rPr lang="en-US" dirty="0">
                <a:solidFill>
                  <a:srgbClr val="008000"/>
                </a:solidFill>
              </a:rPr>
              <a:t> of </a:t>
            </a:r>
            <a:r>
              <a:rPr lang="en-US" dirty="0" err="1">
                <a:solidFill>
                  <a:srgbClr val="008000"/>
                </a:solidFill>
                <a:latin typeface="Consolas" panose="020B0609020204030204" pitchFamily="49" charset="0"/>
                <a:cs typeface="Consolas" panose="020B0609020204030204" pitchFamily="49" charset="0"/>
              </a:rPr>
              <a:t>VisualElement</a:t>
            </a:r>
            <a:r>
              <a:rPr lang="en-US" dirty="0">
                <a:solidFill>
                  <a:srgbClr val="008000"/>
                </a:solidFill>
              </a:rPr>
              <a:t> will not be applied to a </a:t>
            </a:r>
            <a:r>
              <a:rPr lang="en-US" dirty="0">
                <a:solidFill>
                  <a:srgbClr val="008000"/>
                </a:solidFill>
                <a:latin typeface="Consolas" panose="020B0609020204030204" pitchFamily="49" charset="0"/>
                <a:cs typeface="Consolas" panose="020B0609020204030204" pitchFamily="49" charset="0"/>
              </a:rPr>
              <a:t>Button</a:t>
            </a:r>
            <a:r>
              <a:rPr lang="en-US" dirty="0">
                <a:solidFill>
                  <a:srgbClr val="008000"/>
                </a:solidFill>
              </a:rPr>
              <a:t> since their types do not match exactly.</a:t>
            </a:r>
          </a:p>
          <a:p>
            <a:endParaRPr lang="en-US" dirty="0">
              <a:solidFill>
                <a:srgbClr val="008000"/>
              </a:solidFill>
            </a:endParaRPr>
          </a:p>
          <a:p>
            <a:r>
              <a:rPr lang="en-US" dirty="0" err="1">
                <a:solidFill>
                  <a:srgbClr val="008000"/>
                </a:solidFill>
              </a:rPr>
              <a:t>ResourceDictionary</a:t>
            </a:r>
            <a:r>
              <a:rPr lang="en-US" dirty="0">
                <a:solidFill>
                  <a:srgbClr val="008000"/>
                </a:solidFill>
              </a:rPr>
              <a:t> has an Add method that is dedicated to implicit Styles. It generates the dictionary key internally. The source code is:</a:t>
            </a:r>
          </a:p>
          <a:p>
            <a:r>
              <a:rPr lang="en-US" dirty="0">
                <a:solidFill>
                  <a:srgbClr val="008000"/>
                </a:solidFill>
              </a:rPr>
              <a:t>	public void Add(Style </a:t>
            </a:r>
            <a:r>
              <a:rPr lang="en-US" dirty="0" err="1">
                <a:solidFill>
                  <a:srgbClr val="008000"/>
                </a:solidFill>
              </a:rPr>
              <a:t>implicitStyle</a:t>
            </a:r>
            <a:r>
              <a:rPr lang="en-US" dirty="0">
                <a:solidFill>
                  <a:srgbClr val="008000"/>
                </a:solidFill>
              </a:rPr>
              <a:t>)</a:t>
            </a:r>
          </a:p>
          <a:p>
            <a:r>
              <a:rPr lang="en-US" dirty="0">
                <a:solidFill>
                  <a:srgbClr val="008000"/>
                </a:solidFill>
              </a:rPr>
              <a:t>	{</a:t>
            </a:r>
          </a:p>
          <a:p>
            <a:r>
              <a:rPr lang="en-US" dirty="0">
                <a:solidFill>
                  <a:srgbClr val="008000"/>
                </a:solidFill>
              </a:rPr>
              <a:t>		</a:t>
            </a:r>
            <a:r>
              <a:rPr lang="en-US" dirty="0" err="1">
                <a:solidFill>
                  <a:srgbClr val="008000"/>
                </a:solidFill>
              </a:rPr>
              <a:t>this.Add</a:t>
            </a:r>
            <a:r>
              <a:rPr lang="en-US" dirty="0">
                <a:solidFill>
                  <a:srgbClr val="008000"/>
                </a:solidFill>
              </a:rPr>
              <a:t>(</a:t>
            </a:r>
            <a:r>
              <a:rPr lang="en-US" dirty="0" err="1">
                <a:solidFill>
                  <a:srgbClr val="008000"/>
                </a:solidFill>
              </a:rPr>
              <a:t>implicitStyle.TargetType.FullName</a:t>
            </a:r>
            <a:r>
              <a:rPr lang="en-US" dirty="0">
                <a:solidFill>
                  <a:srgbClr val="008000"/>
                </a:solidFill>
              </a:rPr>
              <a:t>, </a:t>
            </a:r>
            <a:r>
              <a:rPr lang="en-US" dirty="0" err="1">
                <a:solidFill>
                  <a:srgbClr val="008000"/>
                </a:solidFill>
              </a:rPr>
              <a:t>implicitStyle</a:t>
            </a:r>
            <a:r>
              <a:rPr lang="en-US" dirty="0">
                <a:solidFill>
                  <a:srgbClr val="008000"/>
                </a:solidFill>
              </a:rPr>
              <a:t>);</a:t>
            </a:r>
          </a:p>
          <a:p>
            <a:r>
              <a:rPr lang="en-US" dirty="0">
                <a:solidFill>
                  <a:srgbClr val="008000"/>
                </a:solidFill>
              </a:rPr>
              <a: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16</a:t>
            </a:fld>
            <a:endParaRPr lang="en-US" dirty="0"/>
          </a:p>
        </p:txBody>
      </p:sp>
    </p:spTree>
    <p:extLst>
      <p:ext uri="{BB962C8B-B14F-4D97-AF65-F5344CB8AC3E}">
        <p14:creationId xmlns:p14="http://schemas.microsoft.com/office/powerpoint/2010/main" val="2968556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307975"/>
            <a:ext cx="4876800" cy="2743200"/>
          </a:xfrm>
        </p:spPr>
      </p:sp>
      <p:sp>
        <p:nvSpPr>
          <p:cNvPr id="3" name="Notes Placeholder 2"/>
          <p:cNvSpPr>
            <a:spLocks noGrp="1"/>
          </p:cNvSpPr>
          <p:nvPr>
            <p:ph type="body" idx="1"/>
          </p:nvPr>
        </p:nvSpPr>
        <p:spPr/>
        <p:txBody>
          <a:bodyPr/>
          <a:lstStyle/>
          <a:p>
            <a:r>
              <a:rPr lang="en-US" dirty="0"/>
              <a:t>Suppose you have a property setting in a Style.</a:t>
            </a:r>
            <a:endParaRPr lang="en-US" dirty="0">
              <a:solidFill>
                <a:srgbClr val="008000"/>
              </a:solidFill>
            </a:endParaRPr>
          </a:p>
          <a:p>
            <a:r>
              <a:rPr lang="en-US" dirty="0">
                <a:solidFill>
                  <a:srgbClr val="008000"/>
                </a:solidFill>
              </a:rPr>
              <a:t>[Animation step]</a:t>
            </a:r>
          </a:p>
          <a:p>
            <a:r>
              <a:rPr lang="en-US" dirty="0"/>
              <a:t>You apply the Style to a control, but then explicitly set that same property directly on the control.</a:t>
            </a:r>
          </a:p>
          <a:p>
            <a:r>
              <a:rPr lang="en-US" dirty="0">
                <a:solidFill>
                  <a:srgbClr val="008000"/>
                </a:solidFill>
              </a:rPr>
              <a:t>[Animation step] </a:t>
            </a:r>
          </a:p>
          <a:p>
            <a:r>
              <a:rPr lang="en-US" dirty="0"/>
              <a:t>The direct setting overrides the one from the Style.</a:t>
            </a:r>
          </a:p>
          <a:p>
            <a:r>
              <a:rPr lang="en-US" dirty="0">
                <a:solidFill>
                  <a:srgbClr val="008000"/>
                </a:solidFill>
              </a:rPr>
              <a:t>[Animation step] </a:t>
            </a:r>
          </a:p>
          <a:p>
            <a:r>
              <a:rPr lang="en-US" dirty="0"/>
              <a:t>The property will take on the value in the direct setting.</a:t>
            </a:r>
          </a:p>
          <a:p>
            <a:endParaRPr lang="en-US" dirty="0"/>
          </a:p>
          <a:p>
            <a:r>
              <a:rPr lang="en-US" dirty="0">
                <a:solidFill>
                  <a:srgbClr val="008000"/>
                </a:solidFill>
              </a:rPr>
              <a:t>For example:</a:t>
            </a:r>
          </a:p>
          <a:p>
            <a:pPr marL="228600" indent="-228600">
              <a:buFont typeface="+mj-lt"/>
              <a:buAutoNum type="arabicPeriod"/>
            </a:pPr>
            <a:r>
              <a:rPr lang="en-US" dirty="0">
                <a:solidFill>
                  <a:srgbClr val="008000"/>
                </a:solidFill>
              </a:rPr>
              <a:t>Suppose you are considering whether to use a Style written by someone else. You don't own the Style and cannot modify it.</a:t>
            </a:r>
          </a:p>
          <a:p>
            <a:pPr marL="228600" indent="-228600">
              <a:buFont typeface="+mj-lt"/>
              <a:buAutoNum type="arabicPeriod"/>
            </a:pPr>
            <a:r>
              <a:rPr lang="en-US" dirty="0">
                <a:solidFill>
                  <a:srgbClr val="008000"/>
                </a:solidFill>
              </a:rPr>
              <a:t>It could happen that the Style is almost, but not quite perfect for your needs. For example, it might have 5 Setters, 4 of which use values you want but 1 of which isn't quite right.</a:t>
            </a:r>
          </a:p>
          <a:p>
            <a:pPr marL="228600" indent="-228600">
              <a:buFont typeface="+mj-lt"/>
              <a:buAutoNum type="arabicPeriod"/>
            </a:pPr>
            <a:r>
              <a:rPr lang="en-US" dirty="0">
                <a:solidFill>
                  <a:srgbClr val="008000"/>
                </a:solidFill>
              </a:rPr>
              <a:t>You can go ahead and use the Style but then add an explicit property setting to your control for the Setter that has the inappropriate value. Your explicit value will override the one in the Style.</a:t>
            </a:r>
          </a:p>
          <a:p>
            <a:endParaRPr lang="en-US" dirty="0"/>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17</a:t>
            </a:fld>
            <a:endParaRPr lang="en-US" dirty="0"/>
          </a:p>
        </p:txBody>
      </p:sp>
    </p:spTree>
    <p:extLst>
      <p:ext uri="{BB962C8B-B14F-4D97-AF65-F5344CB8AC3E}">
        <p14:creationId xmlns:p14="http://schemas.microsoft.com/office/powerpoint/2010/main" val="420801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a:t>You can write a Style that targets a base class.</a:t>
            </a:r>
          </a:p>
          <a:p>
            <a:r>
              <a:rPr lang="en-US" dirty="0">
                <a:solidFill>
                  <a:srgbClr val="008000"/>
                </a:solidFill>
              </a:rPr>
              <a:t>[Animation step]</a:t>
            </a:r>
          </a:p>
          <a:p>
            <a:r>
              <a:rPr lang="en-US" dirty="0"/>
              <a:t>The Style can be applied to any of the derived types.</a:t>
            </a:r>
          </a:p>
          <a:p>
            <a:endParaRPr lang="en-US" dirty="0"/>
          </a:p>
          <a:p>
            <a:r>
              <a:rPr lang="en-US" dirty="0">
                <a:solidFill>
                  <a:srgbClr val="0000FF"/>
                </a:solidFill>
              </a:rPr>
              <a:t>Optional active-learning question:</a:t>
            </a:r>
          </a:p>
          <a:p>
            <a:pPr marL="628650" lvl="1" indent="-171450">
              <a:buFont typeface="Arial" panose="020B0604020202020204" pitchFamily="34" charset="0"/>
              <a:buChar char="•"/>
            </a:pPr>
            <a:r>
              <a:rPr lang="en-US" b="1" dirty="0">
                <a:solidFill>
                  <a:srgbClr val="0000FF"/>
                </a:solidFill>
              </a:rPr>
              <a:t>Q: </a:t>
            </a:r>
            <a:r>
              <a:rPr lang="en-US" dirty="0">
                <a:solidFill>
                  <a:srgbClr val="0000FF"/>
                </a:solidFill>
              </a:rPr>
              <a:t>Which properties can you set in a Style that targets a base class?</a:t>
            </a:r>
          </a:p>
          <a:p>
            <a:pPr marL="628650" lvl="1" indent="-171450">
              <a:buFont typeface="Arial" panose="020B0604020202020204" pitchFamily="34" charset="0"/>
              <a:buChar char="•"/>
            </a:pPr>
            <a:r>
              <a:rPr lang="en-US" b="1" dirty="0">
                <a:solidFill>
                  <a:srgbClr val="0000FF"/>
                </a:solidFill>
              </a:rPr>
              <a:t>A:</a:t>
            </a:r>
            <a:r>
              <a:rPr lang="en-US" dirty="0">
                <a:solidFill>
                  <a:srgbClr val="0000FF"/>
                </a:solidFill>
              </a:rPr>
              <a:t> Only those defined in that base type (or one of its parent types).</a:t>
            </a:r>
            <a:endParaRPr lang="en-US" dirty="0"/>
          </a:p>
          <a:p>
            <a:endParaRPr lang="en-US" dirty="0"/>
          </a:p>
          <a:p>
            <a:r>
              <a:rPr lang="en-US" dirty="0">
                <a:solidFill>
                  <a:srgbClr val="008000"/>
                </a:solidFill>
              </a:rPr>
              <a:t>Note that this is a different rule than implicit Styles. With implicit Styles, the types must match exactly. That's not true here since we are using explicit application of the Style.</a:t>
            </a:r>
          </a:p>
          <a:p>
            <a:endParaRPr lang="en-US" dirty="0"/>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18</a:t>
            </a:fld>
            <a:endParaRPr lang="en-US" dirty="0"/>
          </a:p>
        </p:txBody>
      </p:sp>
    </p:spTree>
    <p:extLst>
      <p:ext uri="{BB962C8B-B14F-4D97-AF65-F5344CB8AC3E}">
        <p14:creationId xmlns:p14="http://schemas.microsoft.com/office/powerpoint/2010/main" val="3753862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307975"/>
            <a:ext cx="4876800" cy="2743200"/>
          </a:xfrm>
        </p:spPr>
      </p:sp>
      <p:sp>
        <p:nvSpPr>
          <p:cNvPr id="3" name="Notes Placeholder 2"/>
          <p:cNvSpPr>
            <a:spLocks noGrp="1"/>
          </p:cNvSpPr>
          <p:nvPr>
            <p:ph type="body" idx="1"/>
          </p:nvPr>
        </p:nvSpPr>
        <p:spPr/>
        <p:txBody>
          <a:bodyPr/>
          <a:lstStyle/>
          <a:p>
            <a:r>
              <a:rPr lang="en-US" dirty="0"/>
              <a:t>It is possible to create a Style in code.</a:t>
            </a:r>
          </a:p>
          <a:p>
            <a:endParaRPr lang="en-US" dirty="0"/>
          </a:p>
          <a:p>
            <a:r>
              <a:rPr lang="en-US" dirty="0">
                <a:solidFill>
                  <a:srgbClr val="008000"/>
                </a:solidFill>
              </a:rPr>
              <a:t>This is rare. It can be useful for code-generated UI or when you need the full power of code-behind to create/modify/update the Style at runtime.</a:t>
            </a:r>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19</a:t>
            </a:fld>
            <a:endParaRPr lang="en-US" dirty="0"/>
          </a:p>
        </p:txBody>
      </p:sp>
    </p:spTree>
    <p:extLst>
      <p:ext uri="{BB962C8B-B14F-4D97-AF65-F5344CB8AC3E}">
        <p14:creationId xmlns:p14="http://schemas.microsoft.com/office/powerpoint/2010/main" val="3501841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a:bodyPr>
          <a:lstStyle/>
          <a:p>
            <a:pPr marL="0" lvl="0" indent="0">
              <a:buNone/>
            </a:pPr>
            <a:r>
              <a:rPr lang="en-US" dirty="0"/>
              <a:t>https://www.codeproject.com/articles/403418/lifetime-events-of-a-wpf-application</a:t>
            </a:r>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21</a:t>
            </a:fld>
            <a:endParaRPr lang="en-US" dirty="0"/>
          </a:p>
        </p:txBody>
      </p:sp>
    </p:spTree>
    <p:extLst>
      <p:ext uri="{BB962C8B-B14F-4D97-AF65-F5344CB8AC3E}">
        <p14:creationId xmlns:p14="http://schemas.microsoft.com/office/powerpoint/2010/main" val="3945444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a:bodyPr>
          <a:lstStyle/>
          <a:p>
            <a:pPr marL="0" lvl="0" indent="0">
              <a:buNone/>
            </a:pPr>
            <a:endParaRPr lang="en-US" dirty="0"/>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27</a:t>
            </a:fld>
            <a:endParaRPr lang="en-US" dirty="0"/>
          </a:p>
        </p:txBody>
      </p:sp>
    </p:spTree>
    <p:extLst>
      <p:ext uri="{BB962C8B-B14F-4D97-AF65-F5344CB8AC3E}">
        <p14:creationId xmlns:p14="http://schemas.microsoft.com/office/powerpoint/2010/main" val="2345715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101605F0-F4FA-453C-99F4-6D9D6C769866}" type="datetime8">
              <a:rPr lang="en-US" smtClean="0"/>
              <a:pPr/>
              <a:t>1/12/2023 1:49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614733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101605F0-F4FA-453C-99F4-6D9D6C769866}" type="datetime8">
              <a:rPr lang="en-US" smtClean="0"/>
              <a:pPr/>
              <a:t>1/12/2023 1:49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194569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a:bodyPr>
          <a:lstStyle/>
          <a:p>
            <a:pPr marL="0" lvl="0" indent="0">
              <a:buNone/>
            </a:pPr>
            <a:endParaRPr lang="en-US" dirty="0"/>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34</a:t>
            </a:fld>
            <a:endParaRPr lang="en-US" dirty="0"/>
          </a:p>
        </p:txBody>
      </p:sp>
    </p:spTree>
    <p:extLst>
      <p:ext uri="{BB962C8B-B14F-4D97-AF65-F5344CB8AC3E}">
        <p14:creationId xmlns:p14="http://schemas.microsoft.com/office/powerpoint/2010/main" val="3805360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101605F0-F4FA-453C-99F4-6D9D6C769866}" type="datetime8">
              <a:rPr lang="en-US" smtClean="0"/>
              <a:pPr/>
              <a:t>1/12/2023 1:49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49666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307975"/>
            <a:ext cx="4876800" cy="2743200"/>
          </a:xfrm>
        </p:spPr>
      </p:sp>
      <p:sp>
        <p:nvSpPr>
          <p:cNvPr id="3" name="Notes Placeholder 2"/>
          <p:cNvSpPr>
            <a:spLocks noGrp="1"/>
          </p:cNvSpPr>
          <p:nvPr>
            <p:ph type="body" idx="1"/>
          </p:nvPr>
        </p:nvSpPr>
        <p:spPr/>
        <p:txBody>
          <a:bodyPr/>
          <a:lstStyle/>
          <a:p>
            <a:r>
              <a:rPr lang="en-US" dirty="0"/>
              <a:t>Duplicate values often occur in XAML for things that define the look of the UI like fonts, sizes, and colors.</a:t>
            </a:r>
          </a:p>
          <a:p>
            <a:endParaRPr lang="en-US" dirty="0"/>
          </a:p>
          <a:p>
            <a:r>
              <a:rPr lang="en-US" dirty="0"/>
              <a:t>Duplicate XAML is bad:</a:t>
            </a:r>
          </a:p>
          <a:p>
            <a:pPr marL="171450" indent="-171450">
              <a:buFont typeface="Arial" panose="020B0604020202020204" pitchFamily="34" charset="0"/>
              <a:buChar char="•"/>
            </a:pPr>
            <a:r>
              <a:rPr lang="en-US" dirty="0"/>
              <a:t>difficult to update values in multiple places</a:t>
            </a:r>
          </a:p>
          <a:p>
            <a:pPr marL="171450" indent="-171450">
              <a:buFont typeface="Arial" panose="020B0604020202020204" pitchFamily="34" charset="0"/>
              <a:buChar char="•"/>
            </a:pPr>
            <a:r>
              <a:rPr lang="en-US" dirty="0"/>
              <a:t>hard to achieve consistency (e.g. if you have 20 pages in your app, it's easy to accidentally use the wrong color or size on one of them).</a:t>
            </a:r>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7</a:t>
            </a:fld>
            <a:endParaRPr lang="en-US" dirty="0"/>
          </a:p>
        </p:txBody>
      </p:sp>
    </p:spTree>
    <p:extLst>
      <p:ext uri="{BB962C8B-B14F-4D97-AF65-F5344CB8AC3E}">
        <p14:creationId xmlns:p14="http://schemas.microsoft.com/office/powerpoint/2010/main" val="3801174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a:bodyPr>
          <a:lstStyle/>
          <a:p>
            <a:pPr marL="0" lvl="0" indent="0">
              <a:buNone/>
            </a:pPr>
            <a:endParaRPr lang="en-US" dirty="0"/>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38</a:t>
            </a:fld>
            <a:endParaRPr lang="en-US" dirty="0"/>
          </a:p>
        </p:txBody>
      </p:sp>
    </p:spTree>
    <p:extLst>
      <p:ext uri="{BB962C8B-B14F-4D97-AF65-F5344CB8AC3E}">
        <p14:creationId xmlns:p14="http://schemas.microsoft.com/office/powerpoint/2010/main" val="3912165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a:bodyPr>
          <a:lstStyle/>
          <a:p>
            <a:pPr marL="0" lvl="0" indent="0">
              <a:buNone/>
            </a:pPr>
            <a:endParaRPr lang="en-US" dirty="0"/>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41</a:t>
            </a:fld>
            <a:endParaRPr lang="en-US" dirty="0"/>
          </a:p>
        </p:txBody>
      </p:sp>
    </p:spTree>
    <p:extLst>
      <p:ext uri="{BB962C8B-B14F-4D97-AF65-F5344CB8AC3E}">
        <p14:creationId xmlns:p14="http://schemas.microsoft.com/office/powerpoint/2010/main" val="3290091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101605F0-F4FA-453C-99F4-6D9D6C769866}" type="datetime8">
              <a:rPr lang="en-US" smtClean="0"/>
              <a:pPr/>
              <a:t>1/12/2023 1:49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709157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101605F0-F4FA-453C-99F4-6D9D6C769866}" type="datetime8">
              <a:rPr lang="en-US" smtClean="0"/>
              <a:pPr/>
              <a:t>1/12/2023 1:49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156794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a:bodyPr>
          <a:lstStyle/>
          <a:p>
            <a:pPr marL="0" lvl="0" indent="0">
              <a:buNone/>
            </a:pPr>
            <a:endParaRPr lang="en-US" dirty="0"/>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48</a:t>
            </a:fld>
            <a:endParaRPr lang="en-US" dirty="0"/>
          </a:p>
        </p:txBody>
      </p:sp>
    </p:spTree>
    <p:extLst>
      <p:ext uri="{BB962C8B-B14F-4D97-AF65-F5344CB8AC3E}">
        <p14:creationId xmlns:p14="http://schemas.microsoft.com/office/powerpoint/2010/main" val="2589097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101605F0-F4FA-453C-99F4-6D9D6C769866}" type="datetime8">
              <a:rPr lang="en-US" smtClean="0"/>
              <a:pPr/>
              <a:t>1/12/2023 1:49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858509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a:bodyPr>
          <a:lstStyle/>
          <a:p>
            <a:pPr marL="0" lvl="0" indent="0">
              <a:buNone/>
            </a:pPr>
            <a:endParaRPr lang="en-US" dirty="0"/>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53</a:t>
            </a:fld>
            <a:endParaRPr lang="en-US" dirty="0"/>
          </a:p>
        </p:txBody>
      </p:sp>
    </p:spTree>
    <p:extLst>
      <p:ext uri="{BB962C8B-B14F-4D97-AF65-F5344CB8AC3E}">
        <p14:creationId xmlns:p14="http://schemas.microsoft.com/office/powerpoint/2010/main" val="2792544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pPr/>
              <a:t>1/12/2023 1:49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54</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8233605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101605F0-F4FA-453C-99F4-6D9D6C769866}" type="datetime8">
              <a:rPr lang="en-US" smtClean="0"/>
              <a:pPr/>
              <a:t>1/12/2023 1:49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40205838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a:bodyPr>
          <a:lstStyle/>
          <a:p>
            <a:pPr marL="0" lvl="0" indent="0">
              <a:buNone/>
            </a:pPr>
            <a:endParaRPr lang="en-US" dirty="0"/>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59</a:t>
            </a:fld>
            <a:endParaRPr lang="en-US" dirty="0"/>
          </a:p>
        </p:txBody>
      </p:sp>
    </p:spTree>
    <p:extLst>
      <p:ext uri="{BB962C8B-B14F-4D97-AF65-F5344CB8AC3E}">
        <p14:creationId xmlns:p14="http://schemas.microsoft.com/office/powerpoint/2010/main" val="2653836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307975"/>
            <a:ext cx="4876800" cy="2743200"/>
          </a:xfrm>
        </p:spPr>
      </p:sp>
      <p:sp>
        <p:nvSpPr>
          <p:cNvPr id="3" name="Notes Placeholder 2"/>
          <p:cNvSpPr>
            <a:spLocks noGrp="1"/>
          </p:cNvSpPr>
          <p:nvPr>
            <p:ph type="body" idx="1"/>
          </p:nvPr>
        </p:nvSpPr>
        <p:spPr/>
        <p:txBody>
          <a:bodyPr/>
          <a:lstStyle/>
          <a:p>
            <a:r>
              <a:rPr lang="en-US" dirty="0"/>
              <a:t>Resources are great to avoid hardcoded, duplicate values in your XAML.</a:t>
            </a:r>
          </a:p>
          <a:p>
            <a:endParaRPr lang="en-US" dirty="0"/>
          </a:p>
          <a:p>
            <a:r>
              <a:rPr lang="en-US" dirty="0"/>
              <a:t>However, they can be tedious to apply. Each property value needs to be assigned individually which yields cluttered, verbose XAML.</a:t>
            </a:r>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8</a:t>
            </a:fld>
            <a:endParaRPr lang="en-US" dirty="0"/>
          </a:p>
        </p:txBody>
      </p:sp>
    </p:spTree>
    <p:extLst>
      <p:ext uri="{BB962C8B-B14F-4D97-AF65-F5344CB8AC3E}">
        <p14:creationId xmlns:p14="http://schemas.microsoft.com/office/powerpoint/2010/main" val="403916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a:bodyPr>
          <a:lstStyle/>
          <a:p>
            <a:pPr marL="0" lvl="0" indent="0">
              <a:buNone/>
            </a:pPr>
            <a:endParaRPr lang="en-US" dirty="0"/>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65</a:t>
            </a:fld>
            <a:endParaRPr lang="en-US" dirty="0"/>
          </a:p>
        </p:txBody>
      </p:sp>
    </p:spTree>
    <p:extLst>
      <p:ext uri="{BB962C8B-B14F-4D97-AF65-F5344CB8AC3E}">
        <p14:creationId xmlns:p14="http://schemas.microsoft.com/office/powerpoint/2010/main" val="36921568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0E7E413-9E85-472B-88B0-C2A4DEE38792}" type="datetime8">
              <a:rPr lang="en-US" smtClean="0"/>
              <a:t>1/12/2023 1:49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67</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40007065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0E7E413-9E85-472B-88B0-C2A4DEE38792}" type="datetime8">
              <a:rPr lang="en-US" smtClean="0"/>
              <a:t>1/12/2023 1:49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0657348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9600" y="712788"/>
            <a:ext cx="6096000" cy="3429000"/>
          </a:xfrm>
        </p:spPr>
      </p:sp>
      <p:sp>
        <p:nvSpPr>
          <p:cNvPr id="3" name="Notes Placeholder 2"/>
          <p:cNvSpPr>
            <a:spLocks noGrp="1"/>
          </p:cNvSpPr>
          <p:nvPr>
            <p:ph type="body" idx="1"/>
          </p:nvPr>
        </p:nvSpPr>
        <p:spPr/>
        <p:txBody>
          <a:bodyPr/>
          <a:lstStyle/>
          <a:p>
            <a:r>
              <a:rPr lang="en-US" dirty="0"/>
              <a:t>Data binding is a way for your app's UI to display data, and optionally to stay in sync with that data. Data binding allows you to separate the concern of data from the concern of UI, and that results in a simpler conceptual model as well as better readability, testability, and maintainability of your app.</a:t>
            </a:r>
          </a:p>
        </p:txBody>
      </p:sp>
      <p:sp>
        <p:nvSpPr>
          <p:cNvPr id="4" name="Slide Number Placeholder 3"/>
          <p:cNvSpPr>
            <a:spLocks noGrp="1"/>
          </p:cNvSpPr>
          <p:nvPr>
            <p:ph type="sldNum" sz="quarter" idx="10"/>
          </p:nvPr>
        </p:nvSpPr>
        <p:spPr/>
        <p:txBody>
          <a:bodyPr/>
          <a:lstStyle/>
          <a:p>
            <a:fld id="{DF4359D6-C14A-40BC-B5B4-A25440D91AC7}" type="slidenum">
              <a:rPr lang="en-US" smtClean="0"/>
              <a:pPr/>
              <a:t>69</a:t>
            </a:fld>
            <a:endParaRPr lang="en-US" dirty="0"/>
          </a:p>
        </p:txBody>
      </p:sp>
    </p:spTree>
    <p:extLst>
      <p:ext uri="{BB962C8B-B14F-4D97-AF65-F5344CB8AC3E}">
        <p14:creationId xmlns:p14="http://schemas.microsoft.com/office/powerpoint/2010/main" val="27278364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9600" y="712788"/>
            <a:ext cx="6096000" cy="3429000"/>
          </a:xfrm>
        </p:spPr>
      </p:sp>
      <p:sp>
        <p:nvSpPr>
          <p:cNvPr id="3" name="Notes Placeholder 2"/>
          <p:cNvSpPr>
            <a:spLocks noGrp="1"/>
          </p:cNvSpPr>
          <p:nvPr>
            <p:ph type="body" idx="1"/>
          </p:nvPr>
        </p:nvSpPr>
        <p:spPr/>
        <p:txBody>
          <a:bodyPr/>
          <a:lstStyle/>
          <a:p>
            <a:pPr lvl="1"/>
            <a:r>
              <a:rPr lang="en-US" dirty="0"/>
              <a:t>Data binding synchronizes between target properties and source properties. The source properties is general CLR properties. If update the source property, then update the target object when implements </a:t>
            </a:r>
            <a:r>
              <a:rPr lang="en-US" dirty="0" err="1"/>
              <a:t>INotifyPropertyChanged</a:t>
            </a:r>
            <a:r>
              <a:rPr lang="en-US" dirty="0"/>
              <a:t> interface.</a:t>
            </a:r>
          </a:p>
        </p:txBody>
      </p:sp>
      <p:sp>
        <p:nvSpPr>
          <p:cNvPr id="4" name="Slide Number Placeholder 3"/>
          <p:cNvSpPr>
            <a:spLocks noGrp="1"/>
          </p:cNvSpPr>
          <p:nvPr>
            <p:ph type="sldNum" sz="quarter" idx="10"/>
          </p:nvPr>
        </p:nvSpPr>
        <p:spPr/>
        <p:txBody>
          <a:bodyPr/>
          <a:lstStyle/>
          <a:p>
            <a:fld id="{DF4359D6-C14A-40BC-B5B4-A25440D91AC7}" type="slidenum">
              <a:rPr lang="en-US" smtClean="0"/>
              <a:pPr/>
              <a:t>70</a:t>
            </a:fld>
            <a:endParaRPr lang="en-US" dirty="0"/>
          </a:p>
        </p:txBody>
      </p:sp>
    </p:spTree>
    <p:extLst>
      <p:ext uri="{BB962C8B-B14F-4D97-AF65-F5344CB8AC3E}">
        <p14:creationId xmlns:p14="http://schemas.microsoft.com/office/powerpoint/2010/main" val="34092054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9600" y="712788"/>
            <a:ext cx="6096000" cy="3429000"/>
          </a:xfrm>
        </p:spPr>
      </p:sp>
      <p:sp>
        <p:nvSpPr>
          <p:cNvPr id="3" name="Notes Placeholder 2"/>
          <p:cNvSpPr>
            <a:spLocks noGrp="1"/>
          </p:cNvSpPr>
          <p:nvPr>
            <p:ph type="body" idx="1"/>
          </p:nvPr>
        </p:nvSpPr>
        <p:spPr/>
        <p:txBody>
          <a:bodyPr/>
          <a:lstStyle/>
          <a:p>
            <a:r>
              <a:rPr lang="en-US" dirty="0"/>
              <a:t>The target properties are a </a:t>
            </a:r>
            <a:r>
              <a:rPr lang="en-US" dirty="0" err="1"/>
              <a:t>DependencyProperty</a:t>
            </a:r>
            <a:r>
              <a:rPr lang="en-US" dirty="0"/>
              <a:t> or an </a:t>
            </a:r>
            <a:r>
              <a:rPr lang="en-US" dirty="0" err="1"/>
              <a:t>AttachedProperty</a:t>
            </a:r>
            <a:r>
              <a:rPr lang="en-US" dirty="0"/>
              <a:t>. </a:t>
            </a:r>
          </a:p>
          <a:p>
            <a:r>
              <a:rPr lang="en-US" dirty="0"/>
              <a:t>There are two kinds of binding, and they're both typically declared in UI markup. You can choose to use either the {</a:t>
            </a:r>
            <a:r>
              <a:rPr lang="en-US" dirty="0" err="1"/>
              <a:t>x:Bind</a:t>
            </a:r>
            <a:r>
              <a:rPr lang="en-US" dirty="0"/>
              <a:t>} markup extension or the {Binding} markup extension. And you can even use a mixture of the two in the same app even on the same UI element.</a:t>
            </a:r>
          </a:p>
        </p:txBody>
      </p:sp>
      <p:sp>
        <p:nvSpPr>
          <p:cNvPr id="4" name="Slide Number Placeholder 3"/>
          <p:cNvSpPr>
            <a:spLocks noGrp="1"/>
          </p:cNvSpPr>
          <p:nvPr>
            <p:ph type="sldNum" sz="quarter" idx="10"/>
          </p:nvPr>
        </p:nvSpPr>
        <p:spPr/>
        <p:txBody>
          <a:bodyPr/>
          <a:lstStyle/>
          <a:p>
            <a:fld id="{DF4359D6-C14A-40BC-B5B4-A25440D91AC7}" type="slidenum">
              <a:rPr lang="en-US" smtClean="0"/>
              <a:pPr/>
              <a:t>71</a:t>
            </a:fld>
            <a:endParaRPr lang="en-US" dirty="0"/>
          </a:p>
        </p:txBody>
      </p:sp>
    </p:spTree>
    <p:extLst>
      <p:ext uri="{BB962C8B-B14F-4D97-AF65-F5344CB8AC3E}">
        <p14:creationId xmlns:p14="http://schemas.microsoft.com/office/powerpoint/2010/main" val="29713974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9600" y="712788"/>
            <a:ext cx="6096000" cy="3429000"/>
          </a:xfrm>
        </p:spPr>
      </p:sp>
      <p:sp>
        <p:nvSpPr>
          <p:cNvPr id="3" name="Notes Placeholder 2"/>
          <p:cNvSpPr>
            <a:spLocks noGrp="1"/>
          </p:cNvSpPr>
          <p:nvPr>
            <p:ph type="body" idx="1"/>
          </p:nvPr>
        </p:nvSpPr>
        <p:spPr/>
        <p:txBody>
          <a:bodyPr/>
          <a:lstStyle/>
          <a:p>
            <a:r>
              <a:rPr lang="en-US" dirty="0"/>
              <a:t>x:Bind is a new feature of Windows 10. It is high performance than a Binding feature, because x:Bind generates source codes for data binding.</a:t>
            </a:r>
            <a:br>
              <a:rPr lang="en-US" dirty="0"/>
            </a:br>
            <a:r>
              <a:rPr lang="en-US" dirty="0"/>
              <a:t>It doesn’t use reflection feature.</a:t>
            </a:r>
          </a:p>
          <a:p>
            <a:r>
              <a:rPr lang="en-US" dirty="0"/>
              <a:t>The property path of x:Bind argument </a:t>
            </a:r>
          </a:p>
          <a:p>
            <a:r>
              <a:rPr lang="en-US" dirty="0"/>
              <a:t>The </a:t>
            </a:r>
            <a:r>
              <a:rPr lang="en-US" dirty="0" err="1"/>
              <a:t>x;Bind</a:t>
            </a:r>
            <a:r>
              <a:rPr lang="en-US" dirty="0"/>
              <a:t> argument is path of property that the base is the code behind class.</a:t>
            </a:r>
          </a:p>
          <a:p>
            <a:endParaRPr lang="en-US" dirty="0"/>
          </a:p>
        </p:txBody>
      </p:sp>
      <p:sp>
        <p:nvSpPr>
          <p:cNvPr id="4" name="Slide Number Placeholder 3"/>
          <p:cNvSpPr>
            <a:spLocks noGrp="1"/>
          </p:cNvSpPr>
          <p:nvPr>
            <p:ph type="sldNum" sz="quarter" idx="10"/>
          </p:nvPr>
        </p:nvSpPr>
        <p:spPr/>
        <p:txBody>
          <a:bodyPr/>
          <a:lstStyle/>
          <a:p>
            <a:fld id="{DF4359D6-C14A-40BC-B5B4-A25440D91AC7}" type="slidenum">
              <a:rPr lang="en-US" smtClean="0"/>
              <a:pPr/>
              <a:t>72</a:t>
            </a:fld>
            <a:endParaRPr lang="en-US" dirty="0"/>
          </a:p>
        </p:txBody>
      </p:sp>
    </p:spTree>
    <p:extLst>
      <p:ext uri="{BB962C8B-B14F-4D97-AF65-F5344CB8AC3E}">
        <p14:creationId xmlns:p14="http://schemas.microsoft.com/office/powerpoint/2010/main" val="30376241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9600" y="712788"/>
            <a:ext cx="6096000" cy="3429000"/>
          </a:xfrm>
        </p:spPr>
      </p:sp>
      <p:sp>
        <p:nvSpPr>
          <p:cNvPr id="3" name="Notes Placeholder 2"/>
          <p:cNvSpPr>
            <a:spLocks noGrp="1"/>
          </p:cNvSpPr>
          <p:nvPr>
            <p:ph type="body" idx="1"/>
          </p:nvPr>
        </p:nvSpPr>
        <p:spPr/>
        <p:txBody>
          <a:bodyPr/>
          <a:lstStyle/>
          <a:p>
            <a:r>
              <a:rPr lang="en-US" dirty="0"/>
              <a:t>The Binding feature, there was from WPF. It depends runtime features like reflection, then you can create data bindings using API.</a:t>
            </a:r>
          </a:p>
          <a:p>
            <a:r>
              <a:rPr lang="en-US" dirty="0"/>
              <a:t>The binding path of argument is path that the base is the </a:t>
            </a:r>
            <a:r>
              <a:rPr lang="en-US" dirty="0" err="1"/>
              <a:t>DataContext</a:t>
            </a:r>
            <a:r>
              <a:rPr lang="en-US" dirty="0"/>
              <a:t> property of the code behind class.</a:t>
            </a:r>
          </a:p>
        </p:txBody>
      </p:sp>
      <p:sp>
        <p:nvSpPr>
          <p:cNvPr id="4" name="Slide Number Placeholder 3"/>
          <p:cNvSpPr>
            <a:spLocks noGrp="1"/>
          </p:cNvSpPr>
          <p:nvPr>
            <p:ph type="sldNum" sz="quarter" idx="10"/>
          </p:nvPr>
        </p:nvSpPr>
        <p:spPr/>
        <p:txBody>
          <a:bodyPr/>
          <a:lstStyle/>
          <a:p>
            <a:fld id="{DF4359D6-C14A-40BC-B5B4-A25440D91AC7}" type="slidenum">
              <a:rPr lang="en-US" smtClean="0"/>
              <a:pPr/>
              <a:t>73</a:t>
            </a:fld>
            <a:endParaRPr lang="en-US" dirty="0"/>
          </a:p>
        </p:txBody>
      </p:sp>
    </p:spTree>
    <p:extLst>
      <p:ext uri="{BB962C8B-B14F-4D97-AF65-F5344CB8AC3E}">
        <p14:creationId xmlns:p14="http://schemas.microsoft.com/office/powerpoint/2010/main" val="40496273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9600" y="712788"/>
            <a:ext cx="6096000" cy="3429000"/>
          </a:xfrm>
        </p:spPr>
      </p:sp>
      <p:sp>
        <p:nvSpPr>
          <p:cNvPr id="3" name="Notes Placeholder 2"/>
          <p:cNvSpPr>
            <a:spLocks noGrp="1"/>
          </p:cNvSpPr>
          <p:nvPr>
            <p:ph type="body" idx="1"/>
          </p:nvPr>
        </p:nvSpPr>
        <p:spPr/>
        <p:txBody>
          <a:bodyPr/>
          <a:lstStyle/>
          <a:p>
            <a:r>
              <a:rPr lang="en-US" dirty="0"/>
              <a:t>x:Bind and Binding have many properties to customize the synchronization process.</a:t>
            </a:r>
          </a:p>
          <a:p>
            <a:r>
              <a:rPr lang="en-US" dirty="0"/>
              <a:t>The first one is a Mode property.</a:t>
            </a:r>
            <a:br>
              <a:rPr lang="en-US" dirty="0"/>
            </a:br>
            <a:r>
              <a:rPr lang="en-US" dirty="0" err="1"/>
              <a:t>OneTime</a:t>
            </a:r>
            <a:r>
              <a:rPr lang="en-US" dirty="0"/>
              <a:t> is synchronize just one time when the page loaded. Of course you can synchronize immediately using specific API. When using x:Bind, </a:t>
            </a:r>
            <a:r>
              <a:rPr lang="en-US" sz="1050" kern="1200" dirty="0" err="1">
                <a:solidFill>
                  <a:schemeClr val="tx1"/>
                </a:solidFill>
                <a:latin typeface="Segoe UI" panose="020B0502040204020203" pitchFamily="34" charset="0"/>
                <a:ea typeface="+mn-ea"/>
                <a:cs typeface="Segoe UI" panose="020B0502040204020203" pitchFamily="34" charset="0"/>
              </a:rPr>
              <a:t>this.Bindings.Update</a:t>
            </a:r>
            <a:r>
              <a:rPr lang="en-US" sz="1050" kern="1200" dirty="0">
                <a:solidFill>
                  <a:schemeClr val="tx1"/>
                </a:solidFill>
                <a:latin typeface="Segoe UI" panose="020B0502040204020203" pitchFamily="34" charset="0"/>
                <a:ea typeface="+mn-ea"/>
                <a:cs typeface="Segoe UI" panose="020B0502040204020203" pitchFamily="34" charset="0"/>
              </a:rPr>
              <a:t>();</a:t>
            </a:r>
            <a:r>
              <a:rPr lang="ja-JP" altLang="en-US" sz="1050" kern="1200" dirty="0">
                <a:solidFill>
                  <a:schemeClr val="tx1"/>
                </a:solidFill>
                <a:latin typeface="Segoe UI" panose="020B0502040204020203" pitchFamily="34" charset="0"/>
                <a:ea typeface="+mn-ea"/>
                <a:cs typeface="Segoe UI" panose="020B0502040204020203" pitchFamily="34" charset="0"/>
              </a:rPr>
              <a:t> </a:t>
            </a:r>
            <a:r>
              <a:rPr lang="en-US" altLang="ja-JP" sz="1050" kern="1200" dirty="0">
                <a:solidFill>
                  <a:schemeClr val="tx1"/>
                </a:solidFill>
                <a:latin typeface="Segoe UI" panose="020B0502040204020203" pitchFamily="34" charset="0"/>
                <a:ea typeface="+mn-ea"/>
                <a:cs typeface="Segoe UI" panose="020B0502040204020203" pitchFamily="34" charset="0"/>
              </a:rPr>
              <a:t>in the code behind class. When using Binding, get </a:t>
            </a:r>
            <a:r>
              <a:rPr lang="en-US" altLang="ja-JP" sz="1050" kern="1200" dirty="0" err="1">
                <a:solidFill>
                  <a:schemeClr val="tx1"/>
                </a:solidFill>
                <a:latin typeface="Segoe UI" panose="020B0502040204020203" pitchFamily="34" charset="0"/>
                <a:ea typeface="+mn-ea"/>
                <a:cs typeface="Segoe UI" panose="020B0502040204020203" pitchFamily="34" charset="0"/>
              </a:rPr>
              <a:t>BindingExpresson</a:t>
            </a:r>
            <a:r>
              <a:rPr lang="en-US" altLang="ja-JP" sz="1050" kern="1200" dirty="0">
                <a:solidFill>
                  <a:schemeClr val="tx1"/>
                </a:solidFill>
                <a:latin typeface="Segoe UI" panose="020B0502040204020203" pitchFamily="34" charset="0"/>
                <a:ea typeface="+mn-ea"/>
                <a:cs typeface="Segoe UI" panose="020B0502040204020203" pitchFamily="34" charset="0"/>
              </a:rPr>
              <a:t> object using </a:t>
            </a:r>
            <a:r>
              <a:rPr lang="en-US" altLang="ja-JP" sz="1050" kern="1200" dirty="0" err="1">
                <a:solidFill>
                  <a:schemeClr val="tx1"/>
                </a:solidFill>
                <a:latin typeface="Segoe UI" panose="020B0502040204020203" pitchFamily="34" charset="0"/>
                <a:ea typeface="+mn-ea"/>
                <a:cs typeface="Segoe UI" panose="020B0502040204020203" pitchFamily="34" charset="0"/>
              </a:rPr>
              <a:t>GetBindingExpresson</a:t>
            </a:r>
            <a:r>
              <a:rPr lang="en-US" altLang="ja-JP" sz="1050" kern="1200" dirty="0">
                <a:solidFill>
                  <a:schemeClr val="tx1"/>
                </a:solidFill>
                <a:latin typeface="Segoe UI" panose="020B0502040204020203" pitchFamily="34" charset="0"/>
                <a:ea typeface="+mn-ea"/>
                <a:cs typeface="Segoe UI" panose="020B0502040204020203" pitchFamily="34" charset="0"/>
              </a:rPr>
              <a:t> method of the target object with a </a:t>
            </a:r>
            <a:r>
              <a:rPr lang="en-US" altLang="ja-JP" sz="1050" kern="1200" dirty="0" err="1">
                <a:solidFill>
                  <a:schemeClr val="tx1"/>
                </a:solidFill>
                <a:latin typeface="Segoe UI" panose="020B0502040204020203" pitchFamily="34" charset="0"/>
                <a:ea typeface="+mn-ea"/>
                <a:cs typeface="Segoe UI" panose="020B0502040204020203" pitchFamily="34" charset="0"/>
              </a:rPr>
              <a:t>DependencyProperty</a:t>
            </a:r>
            <a:r>
              <a:rPr lang="en-US" altLang="ja-JP" sz="1050" kern="1200" dirty="0">
                <a:solidFill>
                  <a:schemeClr val="tx1"/>
                </a:solidFill>
                <a:latin typeface="Segoe UI" panose="020B0502040204020203" pitchFamily="34" charset="0"/>
                <a:ea typeface="+mn-ea"/>
                <a:cs typeface="Segoe UI" panose="020B0502040204020203" pitchFamily="34" charset="0"/>
              </a:rPr>
              <a:t> object of the target property then call </a:t>
            </a:r>
            <a:r>
              <a:rPr lang="en-US" altLang="ja-JP" sz="1050" kern="1200" dirty="0" err="1">
                <a:solidFill>
                  <a:schemeClr val="tx1"/>
                </a:solidFill>
                <a:latin typeface="Segoe UI" panose="020B0502040204020203" pitchFamily="34" charset="0"/>
                <a:ea typeface="+mn-ea"/>
                <a:cs typeface="Segoe UI" panose="020B0502040204020203" pitchFamily="34" charset="0"/>
              </a:rPr>
              <a:t>UpdateSource</a:t>
            </a:r>
            <a:r>
              <a:rPr lang="en-US" altLang="ja-JP" sz="1050" kern="1200" dirty="0">
                <a:solidFill>
                  <a:schemeClr val="tx1"/>
                </a:solidFill>
                <a:latin typeface="Segoe UI" panose="020B0502040204020203" pitchFamily="34" charset="0"/>
                <a:ea typeface="+mn-ea"/>
                <a:cs typeface="Segoe UI" panose="020B0502040204020203" pitchFamily="34" charset="0"/>
              </a:rPr>
              <a:t> method. </a:t>
            </a:r>
            <a:br>
              <a:rPr lang="en-US" altLang="ja-JP" sz="1050" kern="1200" dirty="0">
                <a:solidFill>
                  <a:schemeClr val="tx1"/>
                </a:solidFill>
                <a:latin typeface="Segoe UI" panose="020B0502040204020203" pitchFamily="34" charset="0"/>
                <a:ea typeface="+mn-ea"/>
                <a:cs typeface="Segoe UI" panose="020B0502040204020203" pitchFamily="34" charset="0"/>
              </a:rPr>
            </a:br>
            <a:r>
              <a:rPr lang="en-US" altLang="ja-JP" sz="1050" kern="1200" dirty="0" err="1">
                <a:solidFill>
                  <a:schemeClr val="tx1"/>
                </a:solidFill>
                <a:latin typeface="Segoe UI" panose="020B0502040204020203" pitchFamily="34" charset="0"/>
                <a:ea typeface="+mn-ea"/>
                <a:cs typeface="Segoe UI" panose="020B0502040204020203" pitchFamily="34" charset="0"/>
              </a:rPr>
              <a:t>OneWay</a:t>
            </a:r>
            <a:r>
              <a:rPr lang="en-US" altLang="ja-JP" sz="1050" kern="1200" dirty="0">
                <a:solidFill>
                  <a:schemeClr val="tx1"/>
                </a:solidFill>
                <a:latin typeface="Segoe UI" panose="020B0502040204020203" pitchFamily="34" charset="0"/>
                <a:ea typeface="+mn-ea"/>
                <a:cs typeface="Segoe UI" panose="020B0502040204020203" pitchFamily="34" charset="0"/>
              </a:rPr>
              <a:t> is synchronize one way to the target property from the source property.</a:t>
            </a:r>
            <a:br>
              <a:rPr lang="en-US" altLang="ja-JP" sz="1050" kern="1200" dirty="0">
                <a:solidFill>
                  <a:schemeClr val="tx1"/>
                </a:solidFill>
                <a:latin typeface="Segoe UI" panose="020B0502040204020203" pitchFamily="34" charset="0"/>
                <a:ea typeface="+mn-ea"/>
                <a:cs typeface="Segoe UI" panose="020B0502040204020203" pitchFamily="34" charset="0"/>
              </a:rPr>
            </a:br>
            <a:r>
              <a:rPr lang="en-US" altLang="ja-JP" sz="1050" kern="1200" dirty="0" err="1">
                <a:solidFill>
                  <a:schemeClr val="tx1"/>
                </a:solidFill>
                <a:latin typeface="Segoe UI" panose="020B0502040204020203" pitchFamily="34" charset="0"/>
                <a:ea typeface="+mn-ea"/>
                <a:cs typeface="Segoe UI" panose="020B0502040204020203" pitchFamily="34" charset="0"/>
              </a:rPr>
              <a:t>TwoWay</a:t>
            </a:r>
            <a:r>
              <a:rPr lang="en-US" altLang="ja-JP" sz="1050" kern="1200" dirty="0">
                <a:solidFill>
                  <a:schemeClr val="tx1"/>
                </a:solidFill>
                <a:latin typeface="Segoe UI" panose="020B0502040204020203" pitchFamily="34" charset="0"/>
                <a:ea typeface="+mn-ea"/>
                <a:cs typeface="Segoe UI" panose="020B0502040204020203" pitchFamily="34" charset="0"/>
              </a:rPr>
              <a:t> is synchronize two way to the target property from the source property.</a:t>
            </a:r>
          </a:p>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US" altLang="ja-JP" sz="1050" kern="1200" dirty="0">
                <a:solidFill>
                  <a:schemeClr val="tx1"/>
                </a:solidFill>
                <a:latin typeface="Segoe UI" panose="020B0502040204020203" pitchFamily="34" charset="0"/>
                <a:ea typeface="+mn-ea"/>
                <a:cs typeface="Segoe UI" panose="020B0502040204020203" pitchFamily="34" charset="0"/>
              </a:rPr>
              <a:t>The second one is a </a:t>
            </a:r>
            <a:r>
              <a:rPr lang="en-US" altLang="ja-JP" sz="1050" kern="1200" dirty="0" err="1">
                <a:solidFill>
                  <a:schemeClr val="tx1"/>
                </a:solidFill>
                <a:latin typeface="Segoe UI" panose="020B0502040204020203" pitchFamily="34" charset="0"/>
                <a:ea typeface="+mn-ea"/>
                <a:cs typeface="Segoe UI" panose="020B0502040204020203" pitchFamily="34" charset="0"/>
              </a:rPr>
              <a:t>UpdateSourceTrigger</a:t>
            </a:r>
            <a:r>
              <a:rPr lang="en-US" altLang="ja-JP" sz="1050" kern="1200" dirty="0">
                <a:solidFill>
                  <a:schemeClr val="tx1"/>
                </a:solidFill>
                <a:latin typeface="Segoe UI" panose="020B0502040204020203" pitchFamily="34" charset="0"/>
                <a:ea typeface="+mn-ea"/>
                <a:cs typeface="Segoe UI" panose="020B0502040204020203" pitchFamily="34" charset="0"/>
              </a:rPr>
              <a:t> property. It customizes when update the value of the target property. </a:t>
            </a:r>
            <a:r>
              <a:rPr lang="en-US" sz="1050" dirty="0"/>
              <a:t>Specifies when to push changes back from the control to the model in </a:t>
            </a:r>
            <a:r>
              <a:rPr lang="en-US" sz="1050" dirty="0" err="1"/>
              <a:t>TwoWay</a:t>
            </a:r>
            <a:r>
              <a:rPr lang="en-US" sz="1050" dirty="0"/>
              <a:t> bindings. The default for all properties except </a:t>
            </a:r>
            <a:r>
              <a:rPr lang="en-US" sz="1050" dirty="0" err="1"/>
              <a:t>TextBox.Text</a:t>
            </a:r>
            <a:r>
              <a:rPr lang="en-US" sz="1050" dirty="0"/>
              <a:t> is </a:t>
            </a:r>
            <a:r>
              <a:rPr lang="en-US" sz="1050" dirty="0" err="1"/>
              <a:t>PropertyChanged</a:t>
            </a:r>
            <a:r>
              <a:rPr lang="en-US" sz="1050" dirty="0"/>
              <a:t>, </a:t>
            </a:r>
            <a:r>
              <a:rPr lang="en-US" sz="1050" dirty="0" err="1"/>
              <a:t>TextBox.Text</a:t>
            </a:r>
            <a:r>
              <a:rPr lang="en-US" sz="1050" dirty="0"/>
              <a:t> is </a:t>
            </a:r>
            <a:r>
              <a:rPr lang="en-US" sz="1050" dirty="0" err="1"/>
              <a:t>LostFocus</a:t>
            </a:r>
            <a:r>
              <a:rPr lang="en-US" sz="1050" dirty="0"/>
              <a:t>.</a:t>
            </a:r>
          </a:p>
          <a:p>
            <a:endParaRPr lang="en-US" altLang="ja-JP" sz="1050" kern="1200" dirty="0">
              <a:solidFill>
                <a:schemeClr val="tx1"/>
              </a:solidFill>
              <a:latin typeface="Segoe UI" panose="020B0502040204020203" pitchFamily="34" charset="0"/>
              <a:ea typeface="+mn-ea"/>
              <a:cs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fld id="{DF4359D6-C14A-40BC-B5B4-A25440D91AC7}" type="slidenum">
              <a:rPr lang="en-US" smtClean="0"/>
              <a:pPr/>
              <a:t>74</a:t>
            </a:fld>
            <a:endParaRPr lang="en-US" dirty="0"/>
          </a:p>
        </p:txBody>
      </p:sp>
    </p:spTree>
    <p:extLst>
      <p:ext uri="{BB962C8B-B14F-4D97-AF65-F5344CB8AC3E}">
        <p14:creationId xmlns:p14="http://schemas.microsoft.com/office/powerpoint/2010/main" val="17333799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9600" y="712788"/>
            <a:ext cx="6096000" cy="3429000"/>
          </a:xfrm>
        </p:spPr>
      </p:sp>
      <p:sp>
        <p:nvSpPr>
          <p:cNvPr id="3" name="Notes Placeholder 2"/>
          <p:cNvSpPr>
            <a:spLocks noGrp="1"/>
          </p:cNvSpPr>
          <p:nvPr>
            <p:ph type="body" idx="1"/>
          </p:nvPr>
        </p:nvSpPr>
        <p:spPr/>
        <p:txBody>
          <a:bodyPr/>
          <a:lstStyle/>
          <a:p>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Event binding is a unique feature for x:Bind. It enables you to specify the handler for an event using a binding, rather than it having to be a method on the code behind.</a:t>
            </a:r>
          </a:p>
          <a:p>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For events, the target method must not be overloaded and must also:</a:t>
            </a:r>
          </a:p>
          <a:p>
            <a:pPr lvl="1"/>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Match the signature of the event.</a:t>
            </a:r>
          </a:p>
          <a:p>
            <a:pPr lvl="1"/>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OR have no parameters.</a:t>
            </a:r>
          </a:p>
          <a:p>
            <a:pPr lvl="1"/>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OR have the same number of parameters of types that are assignable from the types of the event parameters.</a:t>
            </a:r>
          </a:p>
          <a:p>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In generated code-behind, compiled binding handles the event and routes it to the method on the model, evaluating the path of the binding expression when the event occurs. This means that, unlike property bindings, it doesn’t track changes to the model.</a:t>
            </a:r>
          </a:p>
        </p:txBody>
      </p:sp>
      <p:sp>
        <p:nvSpPr>
          <p:cNvPr id="4" name="Slide Number Placeholder 3"/>
          <p:cNvSpPr>
            <a:spLocks noGrp="1"/>
          </p:cNvSpPr>
          <p:nvPr>
            <p:ph type="sldNum" sz="quarter" idx="10"/>
          </p:nvPr>
        </p:nvSpPr>
        <p:spPr/>
        <p:txBody>
          <a:bodyPr/>
          <a:lstStyle/>
          <a:p>
            <a:fld id="{DF4359D6-C14A-40BC-B5B4-A25440D91AC7}" type="slidenum">
              <a:rPr lang="en-US" smtClean="0"/>
              <a:pPr/>
              <a:t>75</a:t>
            </a:fld>
            <a:endParaRPr lang="en-US" dirty="0"/>
          </a:p>
        </p:txBody>
      </p:sp>
    </p:spTree>
    <p:extLst>
      <p:ext uri="{BB962C8B-B14F-4D97-AF65-F5344CB8AC3E}">
        <p14:creationId xmlns:p14="http://schemas.microsoft.com/office/powerpoint/2010/main" val="874298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a:t>Users are sensitive to startup time so it is generally considered good practice to minimize the time it takes for your UI to appear.</a:t>
            </a:r>
          </a:p>
          <a:p>
            <a:endParaRPr lang="en-US" dirty="0"/>
          </a:p>
          <a:p>
            <a:r>
              <a:rPr lang="en-US" dirty="0"/>
              <a:t>Resource lookup is fast; however, it still takes longer than assigning a hardcoded value that requires zero lookup.</a:t>
            </a:r>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9</a:t>
            </a:fld>
            <a:endParaRPr lang="en-US" dirty="0"/>
          </a:p>
        </p:txBody>
      </p:sp>
    </p:spTree>
    <p:extLst>
      <p:ext uri="{BB962C8B-B14F-4D97-AF65-F5344CB8AC3E}">
        <p14:creationId xmlns:p14="http://schemas.microsoft.com/office/powerpoint/2010/main" val="1074774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a:t>A popular UI pattern, which has evolved over the past few years, is the Model-View-</a:t>
            </a:r>
            <a:r>
              <a:rPr lang="en-US" dirty="0" err="1"/>
              <a:t>ViewModel</a:t>
            </a:r>
            <a:r>
              <a:rPr lang="en-US" dirty="0"/>
              <a:t> pattern, or MVVM. This has become particularly important in the XAML/Data Binding world of WPF/SL/WP/WSA.</a:t>
            </a:r>
          </a:p>
          <a:p>
            <a:endParaRPr lang="en-US" dirty="0"/>
          </a:p>
          <a:p>
            <a:r>
              <a:rPr lang="en-US" dirty="0"/>
              <a:t>As we saw in XAM301 – Mobile Application Architecture, MVVM relies explicitly on a data binding engine to provide the data for the view – replacing the controller / presenter used in the MVC/MVP patterns.</a:t>
            </a:r>
          </a:p>
          <a:p>
            <a:pPr marL="171450" lvl="0" indent="-171450">
              <a:buFont typeface="Arial"/>
              <a:buChar char="•"/>
            </a:pPr>
            <a:r>
              <a:rPr lang="en-US" dirty="0"/>
              <a:t>Has three layers: Model (data, entity, business data), View (presentation) and the View Model which sits between the model and view.</a:t>
            </a:r>
          </a:p>
          <a:p>
            <a:pPr marL="171450" lvl="0" indent="-171450">
              <a:buFont typeface="Arial"/>
              <a:buChar char="•"/>
            </a:pPr>
            <a:r>
              <a:rPr lang="en-US" dirty="0"/>
              <a:t>Pattern is deliberately layered: VM knows about the model, View knows about the VM, but the VM should </a:t>
            </a:r>
            <a:r>
              <a:rPr lang="en-US" b="1" u="sng" dirty="0"/>
              <a:t>not</a:t>
            </a:r>
            <a:r>
              <a:rPr lang="en-US" dirty="0"/>
              <a:t> know about the View and the Model should </a:t>
            </a:r>
            <a:r>
              <a:rPr lang="en-US" u="sng" dirty="0"/>
              <a:t>not depend</a:t>
            </a:r>
            <a:r>
              <a:rPr lang="en-US" dirty="0"/>
              <a:t> on the VM.</a:t>
            </a:r>
          </a:p>
          <a:p>
            <a:endParaRPr lang="en-US" dirty="0"/>
          </a:p>
          <a:p>
            <a:endParaRPr lang="en-US" dirty="0"/>
          </a:p>
        </p:txBody>
      </p:sp>
    </p:spTree>
    <p:extLst>
      <p:ext uri="{BB962C8B-B14F-4D97-AF65-F5344CB8AC3E}">
        <p14:creationId xmlns:p14="http://schemas.microsoft.com/office/powerpoint/2010/main" val="7668837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a:t>One of the most confusing aspects of MVVM for beginners to the pattern is "what goes where"?</a:t>
            </a:r>
          </a:p>
          <a:p>
            <a:endParaRPr lang="en-US" dirty="0"/>
          </a:p>
          <a:p>
            <a:r>
              <a:rPr lang="en-US" dirty="0"/>
              <a:t>The View Model is intended to help the view do it's job, as such it's tied directly to the view and it's behavior. However, the view model is not supposed to be visual in nature – it should be, in theory, usable with any view technology. We could use a view model with a native iOS application using the </a:t>
            </a:r>
            <a:r>
              <a:rPr lang="en-US" dirty="0" err="1"/>
              <a:t>MVVMCross</a:t>
            </a:r>
            <a:r>
              <a:rPr lang="en-US" dirty="0"/>
              <a:t> library for example. Or, we could take the view model and use it in a WPF desktop application.</a:t>
            </a:r>
          </a:p>
          <a:p>
            <a:endParaRPr lang="en-US" dirty="0"/>
          </a:p>
          <a:p>
            <a:r>
              <a:rPr lang="en-US" dirty="0"/>
              <a:t>So, the view model supports the view but is intentionally unaware of the UI that drives the view. For us this means it has no dependencies on </a:t>
            </a:r>
            <a:r>
              <a:rPr lang="en-US" dirty="0" err="1"/>
              <a:t>Xamarin.Forms</a:t>
            </a:r>
            <a:r>
              <a:rPr lang="en-US" dirty="0"/>
              <a:t>.</a:t>
            </a:r>
          </a:p>
          <a:p>
            <a:endParaRPr lang="en-US" dirty="0"/>
          </a:p>
          <a:p>
            <a:r>
              <a:rPr lang="en-US" dirty="0"/>
              <a:t>Also, remember the MVVM pattern is a layered pattern – the view knows about the view model, but the reverse is not true – the view model should have no idea about the view. </a:t>
            </a:r>
          </a:p>
        </p:txBody>
      </p:sp>
    </p:spTree>
    <p:extLst>
      <p:ext uri="{BB962C8B-B14F-4D97-AF65-F5344CB8AC3E}">
        <p14:creationId xmlns:p14="http://schemas.microsoft.com/office/powerpoint/2010/main" val="40921132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a:bodyPr>
          <a:lstStyle/>
          <a:p>
            <a:pPr marL="0" lvl="0" indent="0">
              <a:buNone/>
            </a:pPr>
            <a:endParaRPr lang="en-US" dirty="0"/>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79</a:t>
            </a:fld>
            <a:endParaRPr lang="en-US" dirty="0"/>
          </a:p>
        </p:txBody>
      </p:sp>
    </p:spTree>
    <p:extLst>
      <p:ext uri="{BB962C8B-B14F-4D97-AF65-F5344CB8AC3E}">
        <p14:creationId xmlns:p14="http://schemas.microsoft.com/office/powerpoint/2010/main" val="20152639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dirty="0">
                <a:solidFill>
                  <a:srgbClr val="D4D4D4"/>
                </a:solidFill>
                <a:effectLst/>
              </a:rPr>
              <a:t>https://devblogs.microsoft.com/dotnet/announcing-the-dotnet-community-toolkit-800/</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0" dirty="0">
                <a:solidFill>
                  <a:srgbClr val="D4D4D4"/>
                </a:solidFill>
                <a:effectLst/>
              </a:rPr>
              <a:t>https://learn.microsoft.com/en-us/dotnet/communitytoolkit/mvvm/</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0" dirty="0">
                <a:solidFill>
                  <a:srgbClr val="D4D4D4"/>
                </a:solidFill>
                <a:effectLst/>
              </a:rPr>
              <a:t>https://prismlibrary.com/docs/wpf/</a:t>
            </a:r>
          </a:p>
          <a:p>
            <a:endParaRPr lang="en-US" dirty="0"/>
          </a:p>
        </p:txBody>
      </p:sp>
    </p:spTree>
    <p:extLst>
      <p:ext uri="{BB962C8B-B14F-4D97-AF65-F5344CB8AC3E}">
        <p14:creationId xmlns:p14="http://schemas.microsoft.com/office/powerpoint/2010/main" val="38245315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101605F0-F4FA-453C-99F4-6D9D6C769866}" type="datetime8">
              <a:rPr lang="en-US" smtClean="0"/>
              <a:pPr/>
              <a:t>1/12/2023 1:49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33023682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a:bodyPr>
          <a:lstStyle/>
          <a:p>
            <a:pPr marL="0" lvl="0" indent="0">
              <a:buNone/>
            </a:pPr>
            <a:endParaRPr lang="en-US" dirty="0"/>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fld id="{73CFBB7B-29F3-4A9F-B039-645092B1B4E9}" type="slidenum">
              <a:rPr lang="en-US" smtClean="0"/>
              <a:t>82</a:t>
            </a:fld>
            <a:endParaRPr lang="en-US" dirty="0"/>
          </a:p>
        </p:txBody>
      </p:sp>
    </p:spTree>
    <p:extLst>
      <p:ext uri="{BB962C8B-B14F-4D97-AF65-F5344CB8AC3E}">
        <p14:creationId xmlns:p14="http://schemas.microsoft.com/office/powerpoint/2010/main" val="39498312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1:49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43745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pPr/>
              <a:t>1/12/2023 1:49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a:latin typeface="Consolas" panose="020B0609020204030204" pitchFamily="49" charset="0"/>
                <a:cs typeface="Consolas" panose="020B0609020204030204" pitchFamily="49" charset="0"/>
              </a:rPr>
              <a:t>Setter</a:t>
            </a:r>
            <a:r>
              <a:rPr lang="en-US" dirty="0"/>
              <a:t> is a simple library class that stores two things: property and value.</a:t>
            </a:r>
          </a:p>
          <a:p>
            <a:endParaRPr lang="en-US" dirty="0"/>
          </a:p>
          <a:p>
            <a:r>
              <a:rPr lang="en-US" dirty="0"/>
              <a:t>It is analogous to an assignment statement since it encapsulates the left-hand-side and the value that gets assigned.</a:t>
            </a:r>
          </a:p>
          <a:p>
            <a:endParaRPr lang="en-US" dirty="0"/>
          </a:p>
          <a:p>
            <a:r>
              <a:rPr lang="en-US" dirty="0">
                <a:solidFill>
                  <a:srgbClr val="008000"/>
                </a:solidFill>
              </a:rPr>
              <a:t>The types are:</a:t>
            </a:r>
          </a:p>
          <a:p>
            <a:pPr marL="171450" indent="-171450">
              <a:buFont typeface="Arial" panose="020B0604020202020204" pitchFamily="34" charset="0"/>
              <a:buChar char="•"/>
            </a:pPr>
            <a:r>
              <a:rPr lang="en-US" dirty="0">
                <a:solidFill>
                  <a:srgbClr val="008000"/>
                </a:solidFill>
                <a:latin typeface="Consolas" panose="020B0609020204030204" pitchFamily="49" charset="0"/>
                <a:cs typeface="Consolas" panose="020B0609020204030204" pitchFamily="49" charset="0"/>
              </a:rPr>
              <a:t>Property</a:t>
            </a:r>
            <a:r>
              <a:rPr lang="en-US" dirty="0">
                <a:solidFill>
                  <a:srgbClr val="008000"/>
                </a:solidFill>
              </a:rPr>
              <a:t> is a </a:t>
            </a:r>
            <a:r>
              <a:rPr lang="en-US" dirty="0" err="1">
                <a:solidFill>
                  <a:srgbClr val="008000"/>
                </a:solidFill>
                <a:latin typeface="Consolas" panose="020B0609020204030204" pitchFamily="49" charset="0"/>
                <a:cs typeface="Consolas" panose="020B0609020204030204" pitchFamily="49" charset="0"/>
              </a:rPr>
              <a:t>BindableProperty</a:t>
            </a:r>
            <a:endParaRPr lang="en-US" dirty="0">
              <a:solidFill>
                <a:srgbClr val="008000"/>
              </a:solidFill>
              <a:latin typeface="Consolas" panose="020B0609020204030204" pitchFamily="49" charset="0"/>
              <a:cs typeface="Consolas" panose="020B0609020204030204" pitchFamily="49" charset="0"/>
            </a:endParaRPr>
          </a:p>
          <a:p>
            <a:pPr marL="171450" indent="-171450">
              <a:buFont typeface="Arial" panose="020B0604020202020204" pitchFamily="34" charset="0"/>
              <a:buChar char="•"/>
            </a:pPr>
            <a:r>
              <a:rPr lang="en-US" dirty="0">
                <a:solidFill>
                  <a:srgbClr val="008000"/>
                </a:solidFill>
                <a:latin typeface="Consolas" panose="020B0609020204030204" pitchFamily="49" charset="0"/>
                <a:cs typeface="Consolas" panose="020B0609020204030204" pitchFamily="49" charset="0"/>
              </a:rPr>
              <a:t>Value</a:t>
            </a:r>
            <a:r>
              <a:rPr lang="en-US" dirty="0">
                <a:solidFill>
                  <a:srgbClr val="008000"/>
                </a:solidFill>
              </a:rPr>
              <a:t> is </a:t>
            </a:r>
            <a:r>
              <a:rPr lang="en-US" dirty="0">
                <a:solidFill>
                  <a:srgbClr val="008000"/>
                </a:solidFill>
                <a:latin typeface="Consolas" panose="020B0609020204030204" pitchFamily="49" charset="0"/>
                <a:cs typeface="Consolas" panose="020B0609020204030204" pitchFamily="49" charset="0"/>
              </a:rPr>
              <a:t>object</a:t>
            </a:r>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10</a:t>
            </a:fld>
            <a:endParaRPr lang="en-US" dirty="0"/>
          </a:p>
        </p:txBody>
      </p:sp>
    </p:spTree>
    <p:extLst>
      <p:ext uri="{BB962C8B-B14F-4D97-AF65-F5344CB8AC3E}">
        <p14:creationId xmlns:p14="http://schemas.microsoft.com/office/powerpoint/2010/main" val="2393213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a:t>A </a:t>
            </a:r>
            <a:r>
              <a:rPr lang="en-US" dirty="0">
                <a:latin typeface="Consolas" panose="020B0609020204030204" pitchFamily="49" charset="0"/>
                <a:cs typeface="Consolas" panose="020B0609020204030204" pitchFamily="49" charset="0"/>
              </a:rPr>
              <a:t>Style</a:t>
            </a:r>
            <a:r>
              <a:rPr lang="en-US" dirty="0"/>
              <a:t> is a way to group related property settings.</a:t>
            </a:r>
          </a:p>
          <a:p>
            <a:endParaRPr lang="en-US" dirty="0"/>
          </a:p>
          <a:p>
            <a:r>
              <a:rPr lang="en-US" dirty="0"/>
              <a:t>The Style must be targeted at a specific type of UI view and the properties in that Style must be part of that view type. For example, you cannot create a Style targeted at </a:t>
            </a:r>
            <a:r>
              <a:rPr lang="en-US" dirty="0">
                <a:latin typeface="Consolas" panose="020B0609020204030204" pitchFamily="49" charset="0"/>
                <a:cs typeface="Consolas" panose="020B0609020204030204" pitchFamily="49" charset="0"/>
              </a:rPr>
              <a:t>Label</a:t>
            </a:r>
            <a:r>
              <a:rPr lang="en-US" dirty="0"/>
              <a:t> and include a setter for </a:t>
            </a:r>
            <a:r>
              <a:rPr lang="en-US" dirty="0" err="1">
                <a:latin typeface="Consolas" panose="020B0609020204030204" pitchFamily="49" charset="0"/>
                <a:cs typeface="Consolas" panose="020B0609020204030204" pitchFamily="49" charset="0"/>
              </a:rPr>
              <a:t>BorderWidth</a:t>
            </a:r>
            <a:r>
              <a:rPr lang="en-US" dirty="0"/>
              <a:t> since that property is not part of </a:t>
            </a:r>
            <a:r>
              <a:rPr lang="en-US" dirty="0">
                <a:latin typeface="Consolas" panose="020B0609020204030204" pitchFamily="49" charset="0"/>
                <a:cs typeface="Consolas" panose="020B0609020204030204" pitchFamily="49" charset="0"/>
              </a:rPr>
              <a:t>Label</a:t>
            </a:r>
            <a:r>
              <a:rPr lang="en-US" dirty="0"/>
              <a:t>.</a:t>
            </a:r>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11</a:t>
            </a:fld>
            <a:endParaRPr lang="en-US" dirty="0"/>
          </a:p>
        </p:txBody>
      </p:sp>
    </p:spTree>
    <p:extLst>
      <p:ext uri="{BB962C8B-B14F-4D97-AF65-F5344CB8AC3E}">
        <p14:creationId xmlns:p14="http://schemas.microsoft.com/office/powerpoint/2010/main" val="4286113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307975"/>
            <a:ext cx="4876800" cy="2743200"/>
          </a:xfrm>
        </p:spPr>
      </p:sp>
      <p:sp>
        <p:nvSpPr>
          <p:cNvPr id="3" name="Notes Placeholder 2"/>
          <p:cNvSpPr>
            <a:spLocks noGrp="1"/>
          </p:cNvSpPr>
          <p:nvPr>
            <p:ph type="body" idx="1"/>
          </p:nvPr>
        </p:nvSpPr>
        <p:spPr/>
        <p:txBody>
          <a:bodyPr/>
          <a:lstStyle/>
          <a:p>
            <a:r>
              <a:rPr lang="en-US" dirty="0"/>
              <a:t>You can apply the same </a:t>
            </a:r>
            <a:r>
              <a:rPr lang="en-US" dirty="0">
                <a:latin typeface="Consolas" panose="020B0609020204030204" pitchFamily="49" charset="0"/>
                <a:cs typeface="Consolas" panose="020B0609020204030204" pitchFamily="49" charset="0"/>
              </a:rPr>
              <a:t>Style</a:t>
            </a:r>
            <a:r>
              <a:rPr lang="en-US" dirty="0"/>
              <a:t> to many different control instances. </a:t>
            </a:r>
          </a:p>
          <a:p>
            <a:endParaRPr lang="en-US" dirty="0"/>
          </a:p>
          <a:p>
            <a:r>
              <a:rPr lang="en-US" dirty="0"/>
              <a:t>In other words, a </a:t>
            </a:r>
            <a:r>
              <a:rPr lang="en-US" dirty="0">
                <a:latin typeface="Consolas" panose="020B0609020204030204" pitchFamily="49" charset="0"/>
                <a:cs typeface="Consolas" panose="020B0609020204030204" pitchFamily="49" charset="0"/>
              </a:rPr>
              <a:t>Style</a:t>
            </a:r>
            <a:r>
              <a:rPr lang="en-US" dirty="0"/>
              <a:t> is something that can be shared so it is a natural candidate to define in a resource dictionary.</a:t>
            </a:r>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13</a:t>
            </a:fld>
            <a:endParaRPr lang="en-US" dirty="0"/>
          </a:p>
        </p:txBody>
      </p:sp>
    </p:spTree>
    <p:extLst>
      <p:ext uri="{BB962C8B-B14F-4D97-AF65-F5344CB8AC3E}">
        <p14:creationId xmlns:p14="http://schemas.microsoft.com/office/powerpoint/2010/main" val="3561175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a:t>You load a </a:t>
            </a:r>
            <a:r>
              <a:rPr lang="en-US" dirty="0">
                <a:latin typeface="Consolas" panose="020B0609020204030204" pitchFamily="49" charset="0"/>
                <a:cs typeface="Consolas" panose="020B0609020204030204" pitchFamily="49" charset="0"/>
              </a:rPr>
              <a:t>Style</a:t>
            </a:r>
            <a:r>
              <a:rPr lang="en-US" dirty="0"/>
              <a:t> by assigning to the </a:t>
            </a:r>
            <a:r>
              <a:rPr lang="en-US" dirty="0">
                <a:latin typeface="Consolas" panose="020B0609020204030204" pitchFamily="49" charset="0"/>
                <a:cs typeface="Consolas" panose="020B0609020204030204" pitchFamily="49" charset="0"/>
              </a:rPr>
              <a:t>Style</a:t>
            </a:r>
            <a:r>
              <a:rPr lang="en-US" dirty="0"/>
              <a:t> property. The assignment causes each of the </a:t>
            </a:r>
            <a:r>
              <a:rPr lang="en-US" dirty="0">
                <a:latin typeface="Consolas" panose="020B0609020204030204" pitchFamily="49" charset="0"/>
                <a:cs typeface="Consolas" panose="020B0609020204030204" pitchFamily="49" charset="0"/>
              </a:rPr>
              <a:t>Setters</a:t>
            </a:r>
            <a:r>
              <a:rPr lang="en-US" dirty="0"/>
              <a:t> to be applied to the target.</a:t>
            </a:r>
          </a:p>
          <a:p>
            <a:endParaRPr lang="en-US" dirty="0"/>
          </a:p>
          <a:p>
            <a:r>
              <a:rPr lang="en-US" dirty="0"/>
              <a:t>Using a Style has two nice benefits:</a:t>
            </a:r>
          </a:p>
          <a:p>
            <a:pPr marL="171450" indent="-171450">
              <a:buFont typeface="Arial" panose="020B0604020202020204" pitchFamily="34" charset="0"/>
              <a:buChar char="•"/>
            </a:pPr>
            <a:r>
              <a:rPr lang="en-US" dirty="0"/>
              <a:t>The resulting XAML is cleaner. There is just one property setting instead of several individual settings.</a:t>
            </a:r>
          </a:p>
          <a:p>
            <a:pPr marL="171450" indent="-171450">
              <a:buFont typeface="Arial" panose="020B0604020202020204" pitchFamily="34" charset="0"/>
              <a:buChar char="•"/>
            </a:pPr>
            <a:r>
              <a:rPr lang="en-US" dirty="0"/>
              <a:t>It encourages consistency. If you assign individual properties to many controls over multiple pages, it is easy to miss one or use inconsistent values.</a:t>
            </a:r>
          </a:p>
          <a:p>
            <a:endParaRPr lang="en-US" dirty="0"/>
          </a:p>
          <a:p>
            <a:r>
              <a:rPr lang="en-US" dirty="0">
                <a:solidFill>
                  <a:srgbClr val="008000"/>
                </a:solidFill>
              </a:rPr>
              <a:t>The </a:t>
            </a:r>
            <a:r>
              <a:rPr lang="en-US" dirty="0" err="1">
                <a:solidFill>
                  <a:srgbClr val="008000"/>
                </a:solidFill>
                <a:latin typeface="Consolas" panose="020B0609020204030204" pitchFamily="49" charset="0"/>
                <a:cs typeface="Consolas" panose="020B0609020204030204" pitchFamily="49" charset="0"/>
              </a:rPr>
              <a:t>VisualElement</a:t>
            </a:r>
            <a:r>
              <a:rPr lang="en-US" dirty="0">
                <a:solidFill>
                  <a:srgbClr val="008000"/>
                </a:solidFill>
              </a:rPr>
              <a:t> class defines a property named </a:t>
            </a:r>
            <a:r>
              <a:rPr lang="en-US" dirty="0">
                <a:solidFill>
                  <a:srgbClr val="008000"/>
                </a:solidFill>
                <a:latin typeface="Consolas" panose="020B0609020204030204" pitchFamily="49" charset="0"/>
                <a:cs typeface="Consolas" panose="020B0609020204030204" pitchFamily="49" charset="0"/>
              </a:rPr>
              <a:t>Style</a:t>
            </a:r>
            <a:r>
              <a:rPr lang="en-US" dirty="0">
                <a:solidFill>
                  <a:srgbClr val="008000"/>
                </a:solidFill>
              </a:rPr>
              <a:t> of type </a:t>
            </a:r>
            <a:r>
              <a:rPr lang="en-US" dirty="0">
                <a:solidFill>
                  <a:srgbClr val="008000"/>
                </a:solidFill>
                <a:latin typeface="Consolas" panose="020B0609020204030204" pitchFamily="49" charset="0"/>
                <a:cs typeface="Consolas" panose="020B0609020204030204" pitchFamily="49" charset="0"/>
              </a:rPr>
              <a:t>Style</a:t>
            </a:r>
            <a:r>
              <a:rPr lang="en-US" dirty="0">
                <a:solidFill>
                  <a:srgbClr val="008000"/>
                </a:solidFill>
              </a:rPr>
              <a:t>. Most controls inherit from </a:t>
            </a:r>
            <a:r>
              <a:rPr lang="en-US" dirty="0" err="1">
                <a:solidFill>
                  <a:srgbClr val="008000"/>
                </a:solidFill>
                <a:latin typeface="Consolas" panose="020B0609020204030204" pitchFamily="49" charset="0"/>
                <a:cs typeface="Consolas" panose="020B0609020204030204" pitchFamily="49" charset="0"/>
              </a:rPr>
              <a:t>VisualElement</a:t>
            </a:r>
            <a:r>
              <a:rPr lang="en-US" dirty="0">
                <a:solidFill>
                  <a:srgbClr val="008000"/>
                </a:solidFill>
              </a:rPr>
              <a:t> so the property is widely available throughout the inheritance hierarchy of controls.</a:t>
            </a:r>
          </a:p>
          <a:p>
            <a:endParaRPr lang="en-US" dirty="0">
              <a:solidFill>
                <a:srgbClr val="008000"/>
              </a:solidFill>
            </a:endParaRPr>
          </a:p>
          <a:p>
            <a:r>
              <a:rPr lang="en-US" dirty="0">
                <a:solidFill>
                  <a:srgbClr val="008000"/>
                </a:solidFill>
              </a:rPr>
              <a:t>You can use </a:t>
            </a:r>
            <a:r>
              <a:rPr lang="en-US" dirty="0" err="1">
                <a:solidFill>
                  <a:srgbClr val="008000"/>
                </a:solidFill>
                <a:latin typeface="Consolas" panose="020B0609020204030204" pitchFamily="49" charset="0"/>
                <a:cs typeface="Consolas" panose="020B0609020204030204" pitchFamily="49" charset="0"/>
              </a:rPr>
              <a:t>DynamicResource</a:t>
            </a:r>
            <a:r>
              <a:rPr lang="en-US" dirty="0">
                <a:solidFill>
                  <a:srgbClr val="008000"/>
                </a:solidFill>
              </a:rPr>
              <a:t> to assign to the </a:t>
            </a:r>
            <a:r>
              <a:rPr lang="en-US" dirty="0">
                <a:solidFill>
                  <a:srgbClr val="008000"/>
                </a:solidFill>
                <a:latin typeface="Consolas" panose="020B0609020204030204" pitchFamily="49" charset="0"/>
                <a:cs typeface="Consolas" panose="020B0609020204030204" pitchFamily="49" charset="0"/>
              </a:rPr>
              <a:t>Style</a:t>
            </a:r>
            <a:r>
              <a:rPr lang="en-US" dirty="0">
                <a:solidFill>
                  <a:srgbClr val="008000"/>
                </a:solidFill>
              </a:rPr>
              <a:t> property.</a:t>
            </a:r>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14</a:t>
            </a:fld>
            <a:endParaRPr lang="en-US" dirty="0"/>
          </a:p>
        </p:txBody>
      </p:sp>
    </p:spTree>
    <p:extLst>
      <p:ext uri="{BB962C8B-B14F-4D97-AF65-F5344CB8AC3E}">
        <p14:creationId xmlns:p14="http://schemas.microsoft.com/office/powerpoint/2010/main" val="4144732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0600" y="307975"/>
            <a:ext cx="4876800" cy="2743200"/>
          </a:xfrm>
        </p:spPr>
      </p:sp>
      <p:sp>
        <p:nvSpPr>
          <p:cNvPr id="3" name="Notes Placeholder 2"/>
          <p:cNvSpPr>
            <a:spLocks noGrp="1"/>
          </p:cNvSpPr>
          <p:nvPr>
            <p:ph type="body" idx="1"/>
          </p:nvPr>
        </p:nvSpPr>
        <p:spPr/>
        <p:txBody>
          <a:bodyPr/>
          <a:lstStyle/>
          <a:p>
            <a:r>
              <a:rPr lang="en-US" dirty="0"/>
              <a:t>If two Styles use the same property value, you can factor the value out into a Resource and then apply the Resource in the two Setters.</a:t>
            </a:r>
          </a:p>
          <a:p>
            <a:endParaRPr lang="en-US" dirty="0"/>
          </a:p>
          <a:p>
            <a:r>
              <a:rPr lang="en-US" dirty="0"/>
              <a:t>This lets the Styles share a value which reduces repeated, hardcoded values.</a:t>
            </a:r>
          </a:p>
          <a:p>
            <a:endParaRPr lang="en-US" dirty="0"/>
          </a:p>
          <a:p>
            <a:r>
              <a:rPr lang="en-US" dirty="0">
                <a:solidFill>
                  <a:srgbClr val="008000"/>
                </a:solidFill>
              </a:rPr>
              <a:t>You can use either </a:t>
            </a:r>
            <a:r>
              <a:rPr lang="en-US" dirty="0" err="1">
                <a:solidFill>
                  <a:srgbClr val="008000"/>
                </a:solidFill>
                <a:latin typeface="Consolas" panose="020B0609020204030204" pitchFamily="49" charset="0"/>
                <a:cs typeface="Consolas" panose="020B0609020204030204" pitchFamily="49" charset="0"/>
              </a:rPr>
              <a:t>StaticResource</a:t>
            </a:r>
            <a:r>
              <a:rPr lang="en-US" dirty="0">
                <a:solidFill>
                  <a:srgbClr val="008000"/>
                </a:solidFill>
              </a:rPr>
              <a:t> or </a:t>
            </a:r>
            <a:r>
              <a:rPr lang="en-US" dirty="0" err="1">
                <a:solidFill>
                  <a:srgbClr val="008000"/>
                </a:solidFill>
                <a:latin typeface="Consolas" panose="020B0609020204030204" pitchFamily="49" charset="0"/>
                <a:cs typeface="Consolas" panose="020B0609020204030204" pitchFamily="49" charset="0"/>
              </a:rPr>
              <a:t>DynamicResource</a:t>
            </a:r>
            <a:r>
              <a:rPr lang="en-US" dirty="0">
                <a:solidFill>
                  <a:srgbClr val="008000"/>
                </a:solidFill>
              </a:rPr>
              <a:t> for the </a:t>
            </a:r>
            <a:r>
              <a:rPr lang="en-US" dirty="0">
                <a:solidFill>
                  <a:srgbClr val="008000"/>
                </a:solidFill>
                <a:latin typeface="Consolas" panose="020B0609020204030204" pitchFamily="49" charset="0"/>
                <a:cs typeface="Consolas" panose="020B0609020204030204" pitchFamily="49" charset="0"/>
              </a:rPr>
              <a:t>Value</a:t>
            </a:r>
            <a:r>
              <a:rPr lang="en-US" dirty="0">
                <a:solidFill>
                  <a:srgbClr val="008000"/>
                </a:solidFill>
              </a:rPr>
              <a:t> of a </a:t>
            </a:r>
            <a:r>
              <a:rPr lang="en-US" dirty="0">
                <a:solidFill>
                  <a:srgbClr val="008000"/>
                </a:solidFill>
                <a:latin typeface="Consolas" panose="020B0609020204030204" pitchFamily="49" charset="0"/>
                <a:cs typeface="Consolas" panose="020B0609020204030204" pitchFamily="49" charset="0"/>
              </a:rPr>
              <a:t>Setter</a:t>
            </a:r>
            <a:r>
              <a:rPr lang="en-US" dirty="0">
                <a:solidFill>
                  <a:srgbClr val="008000"/>
                </a:solidFill>
              </a:rPr>
              <a:t>. The two options behave as usual for them: static will not update if the underlying Resource changes while dynamic will.</a:t>
            </a:r>
            <a:endParaRPr lang="en-US" dirty="0"/>
          </a:p>
        </p:txBody>
      </p:sp>
      <p:sp>
        <p:nvSpPr>
          <p:cNvPr id="4" name="Slide Number Placeholder 3"/>
          <p:cNvSpPr>
            <a:spLocks noGrp="1"/>
          </p:cNvSpPr>
          <p:nvPr>
            <p:ph type="sldNum" sz="quarter" idx="10"/>
          </p:nvPr>
        </p:nvSpPr>
        <p:spPr/>
        <p:txBody>
          <a:bodyPr/>
          <a:lstStyle/>
          <a:p>
            <a:pPr>
              <a:defRPr/>
            </a:pPr>
            <a:fld id="{81E7F325-6161-0244-860E-F585918BC13A}" type="slidenum">
              <a:rPr lang="en-US" smtClean="0"/>
              <a:pPr>
                <a:defRPr/>
              </a:pPr>
              <a:t>15</a:t>
            </a:fld>
            <a:endParaRPr lang="en-US" dirty="0"/>
          </a:p>
        </p:txBody>
      </p:sp>
    </p:spTree>
    <p:extLst>
      <p:ext uri="{BB962C8B-B14F-4D97-AF65-F5344CB8AC3E}">
        <p14:creationId xmlns:p14="http://schemas.microsoft.com/office/powerpoint/2010/main" val="4576498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0"/>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10048068" y="-163735"/>
            <a:ext cx="1865957" cy="1865207"/>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450715" y="1324427"/>
            <a:ext cx="1194706" cy="119422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450714" y="-163736"/>
            <a:ext cx="892788" cy="892429"/>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386102" y="1451389"/>
            <a:ext cx="678952" cy="678679"/>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450715" y="5868094"/>
            <a:ext cx="1194706" cy="119422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741724" y="5182576"/>
            <a:ext cx="789636" cy="789319"/>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444376" y="5721977"/>
            <a:ext cx="323147" cy="323017"/>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838718" y="6465207"/>
            <a:ext cx="2409262" cy="2408293"/>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95804" y="450911"/>
            <a:ext cx="1281084" cy="1280569"/>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904365" y="-163736"/>
            <a:ext cx="523617" cy="523406"/>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988598" y="1258993"/>
            <a:ext cx="249441" cy="249341"/>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942897" y="1956614"/>
            <a:ext cx="892788" cy="892429"/>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5074500" y="5517986"/>
            <a:ext cx="615664" cy="615416"/>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743810" y="4775080"/>
            <a:ext cx="1051038" cy="1050615"/>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92912"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tx1"/>
                    </a:gs>
                    <a:gs pos="99000">
                      <a:schemeClr val="tx1"/>
                    </a:gs>
                  </a:gsLst>
                  <a:lin ang="5400000" scaled="0"/>
                </a:gradFill>
                <a:latin typeface="+mj-lt"/>
                <a:ea typeface="+mn-ea"/>
                <a:cs typeface="+mn-cs"/>
              </a:defRPr>
            </a:lvl1pPr>
            <a:lvl2pPr marL="466190" indent="0" algn="ctr">
              <a:buNone/>
              <a:defRPr>
                <a:solidFill>
                  <a:schemeClr val="tx1">
                    <a:tint val="75000"/>
                  </a:schemeClr>
                </a:solidFill>
              </a:defRPr>
            </a:lvl2pPr>
            <a:lvl3pPr marL="932380" indent="0" algn="ctr">
              <a:buNone/>
              <a:defRPr>
                <a:solidFill>
                  <a:schemeClr val="tx1">
                    <a:tint val="75000"/>
                  </a:schemeClr>
                </a:solidFill>
              </a:defRPr>
            </a:lvl3pPr>
            <a:lvl4pPr marL="1398571" indent="0" algn="ctr">
              <a:buNone/>
              <a:defRPr>
                <a:solidFill>
                  <a:schemeClr val="tx1">
                    <a:tint val="75000"/>
                  </a:schemeClr>
                </a:solidFill>
              </a:defRPr>
            </a:lvl4pPr>
            <a:lvl5pPr marL="1864761" indent="0" algn="ctr">
              <a:buNone/>
              <a:defRPr>
                <a:solidFill>
                  <a:schemeClr val="tx1">
                    <a:tint val="75000"/>
                  </a:schemeClr>
                </a:solidFill>
              </a:defRPr>
            </a:lvl5pPr>
            <a:lvl6pPr marL="2330951" indent="0" algn="ctr">
              <a:buNone/>
              <a:defRPr>
                <a:solidFill>
                  <a:schemeClr val="tx1">
                    <a:tint val="75000"/>
                  </a:schemeClr>
                </a:solidFill>
              </a:defRPr>
            </a:lvl6pPr>
            <a:lvl7pPr marL="2797140" indent="0" algn="ctr">
              <a:buNone/>
              <a:defRPr>
                <a:solidFill>
                  <a:schemeClr val="tx1">
                    <a:tint val="75000"/>
                  </a:schemeClr>
                </a:solidFill>
              </a:defRPr>
            </a:lvl7pPr>
            <a:lvl8pPr marL="3263330" indent="0" algn="ctr">
              <a:buNone/>
              <a:defRPr>
                <a:solidFill>
                  <a:schemeClr val="tx1">
                    <a:tint val="75000"/>
                  </a:schemeClr>
                </a:solidFill>
              </a:defRPr>
            </a:lvl8pPr>
            <a:lvl9pPr marL="3729520" indent="0" algn="ctr">
              <a:buNone/>
              <a:defRPr>
                <a:solidFill>
                  <a:schemeClr val="tx1">
                    <a:tint val="75000"/>
                  </a:schemeClr>
                </a:solidFill>
              </a:defRPr>
            </a:lvl9pPr>
          </a:lstStyle>
          <a:p>
            <a:pPr marL="0" marR="0" lvl="0" indent="0" algn="l" defTabSz="93238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6150" y="2794218"/>
            <a:ext cx="1045065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89" b="0" kern="1200" cap="none" spc="-408"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101" y="1476622"/>
            <a:ext cx="10445796" cy="932293"/>
          </a:xfrm>
        </p:spPr>
        <p:txBody>
          <a:bodyPr wrap="square" anchor="ctr">
            <a:noAutofit/>
          </a:bodyPr>
          <a:lstStyle>
            <a:lvl1pPr marL="0" indent="0">
              <a:buNone/>
              <a:defRPr sz="6729" spc="-153">
                <a:solidFill>
                  <a:schemeClr val="tx1">
                    <a:alpha val="99000"/>
                  </a:schemeClr>
                </a:solidFill>
              </a:defRPr>
            </a:lvl1pPr>
          </a:lstStyle>
          <a:p>
            <a:pPr lvl="0"/>
            <a:r>
              <a:rPr lang="en-US"/>
              <a:t>Click to edit Master text styles</a:t>
            </a:r>
          </a:p>
        </p:txBody>
      </p:sp>
    </p:spTree>
    <p:extLst>
      <p:ext uri="{BB962C8B-B14F-4D97-AF65-F5344CB8AC3E}">
        <p14:creationId xmlns:p14="http://schemas.microsoft.com/office/powerpoint/2010/main" val="570120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ftContent">
    <p:spTree>
      <p:nvGrpSpPr>
        <p:cNvPr id="1" name=""/>
        <p:cNvGrpSpPr/>
        <p:nvPr/>
      </p:nvGrpSpPr>
      <p:grpSpPr>
        <a:xfrm>
          <a:off x="0" y="0"/>
          <a:ext cx="0" cy="0"/>
          <a:chOff x="0" y="0"/>
          <a:chExt cx="0" cy="0"/>
        </a:xfrm>
      </p:grpSpPr>
      <p:sp>
        <p:nvSpPr>
          <p:cNvPr id="4" name="Content Placeholder 13"/>
          <p:cNvSpPr>
            <a:spLocks noGrp="1"/>
          </p:cNvSpPr>
          <p:nvPr>
            <p:ph sz="quarter" idx="10"/>
          </p:nvPr>
        </p:nvSpPr>
        <p:spPr>
          <a:xfrm>
            <a:off x="621825" y="1645166"/>
            <a:ext cx="5970227" cy="1306191"/>
          </a:xfrm>
        </p:spPr>
        <p:txBody>
          <a:bodyPr/>
          <a:lstStyle>
            <a:lvl1pPr eaLnBrk="1" hangingPunct="1">
              <a:spcBef>
                <a:spcPct val="20000"/>
              </a:spcBef>
              <a:buFont typeface="Wingdings" charset="0"/>
              <a:buChar char="v"/>
              <a:defRPr sz="2720" baseline="0">
                <a:latin typeface="+mn-lt"/>
              </a:defRPr>
            </a:lvl1pPr>
            <a:lvl2pPr>
              <a:defRPr>
                <a:latin typeface="+mn-lt"/>
              </a:defRPr>
            </a:lvl2pPr>
            <a:lvl3pPr>
              <a:defRPr>
                <a:latin typeface="+mn-lt"/>
              </a:defRPr>
            </a:lvl3pPr>
          </a:lstStyle>
          <a:p>
            <a:pPr lvl="0"/>
            <a:r>
              <a:rPr lang="en-US"/>
              <a:t>Edit Master text styles</a:t>
            </a:r>
          </a:p>
          <a:p>
            <a:pPr lvl="1"/>
            <a:r>
              <a:rPr lang="en-US"/>
              <a:t>Second level</a:t>
            </a:r>
          </a:p>
          <a:p>
            <a:pPr lvl="2"/>
            <a:r>
              <a:rPr lang="en-US"/>
              <a:t>Third level</a:t>
            </a:r>
          </a:p>
        </p:txBody>
      </p:sp>
      <p:sp>
        <p:nvSpPr>
          <p:cNvPr id="8" name="Title 1"/>
          <p:cNvSpPr>
            <a:spLocks noGrp="1"/>
          </p:cNvSpPr>
          <p:nvPr>
            <p:ph type="title"/>
          </p:nvPr>
        </p:nvSpPr>
        <p:spPr>
          <a:xfrm>
            <a:off x="621824" y="345406"/>
            <a:ext cx="8898673" cy="1165754"/>
          </a:xfrm>
        </p:spPr>
        <p:txBody>
          <a:bodyPr/>
          <a:lstStyle>
            <a:lvl1pPr>
              <a:defRPr b="0"/>
            </a:lvl1pPr>
          </a:lstStyle>
          <a:p>
            <a:r>
              <a:rPr lang="en-US"/>
              <a:t>Click to edit Master title style</a:t>
            </a:r>
          </a:p>
        </p:txBody>
      </p:sp>
      <p:grpSp>
        <p:nvGrpSpPr>
          <p:cNvPr id="19" name="Group 18"/>
          <p:cNvGrpSpPr/>
          <p:nvPr userDrawn="1"/>
        </p:nvGrpSpPr>
        <p:grpSpPr>
          <a:xfrm>
            <a:off x="9327535" y="81403"/>
            <a:ext cx="2827119" cy="693801"/>
            <a:chOff x="6841505" y="-1099"/>
            <a:chExt cx="2078658" cy="510194"/>
          </a:xfrm>
        </p:grpSpPr>
        <p:pic>
          <p:nvPicPr>
            <p:cNvPr id="5" name="Picture 16"/>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281863" y="157163"/>
              <a:ext cx="1638300" cy="2127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7"/>
            <p:cNvPicPr>
              <a:picLocks noChangeAspect="1"/>
            </p:cNvPicPr>
            <p:nvPr userDrawn="1"/>
          </p:nvPicPr>
          <p:blipFill>
            <a:blip r:embed="rId3"/>
            <a:stretch>
              <a:fillRect/>
            </a:stretch>
          </p:blipFill>
          <p:spPr>
            <a:xfrm>
              <a:off x="6841505" y="-1099"/>
              <a:ext cx="510194" cy="510194"/>
            </a:xfrm>
            <a:prstGeom prst="rect">
              <a:avLst/>
            </a:prstGeom>
          </p:spPr>
        </p:pic>
      </p:grpSp>
      <p:pic>
        <p:nvPicPr>
          <p:cNvPr id="9" name="Picture 8"/>
          <p:cNvPicPr>
            <a:picLocks/>
          </p:cNvPicPr>
          <p:nvPr userDrawn="1"/>
        </p:nvPicPr>
        <p:blipFill>
          <a:blip r:embed="rId4"/>
          <a:stretch>
            <a:fillRect/>
          </a:stretch>
        </p:blipFill>
        <p:spPr>
          <a:xfrm>
            <a:off x="0" y="6957221"/>
            <a:ext cx="12436475" cy="37304"/>
          </a:xfrm>
          <a:prstGeom prst="rect">
            <a:avLst/>
          </a:prstGeom>
        </p:spPr>
      </p:pic>
    </p:spTree>
    <p:extLst>
      <p:ext uri="{BB962C8B-B14F-4D97-AF65-F5344CB8AC3E}">
        <p14:creationId xmlns:p14="http://schemas.microsoft.com/office/powerpoint/2010/main" val="4534857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iagram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21824" y="1645166"/>
            <a:ext cx="11192828" cy="1483483"/>
          </a:xfrm>
        </p:spPr>
        <p:txBody>
          <a:bodyPr/>
          <a:lstStyle>
            <a:lvl1pPr>
              <a:defRPr>
                <a:latin typeface="+mn-lt"/>
              </a:defRPr>
            </a:lvl1pPr>
            <a:lvl2pPr>
              <a:defRPr>
                <a:latin typeface="+mn-lt"/>
              </a:defRPr>
            </a:lvl2pPr>
            <a:lvl3pPr>
              <a:defRPr>
                <a:latin typeface="+mn-lt"/>
              </a:defRPr>
            </a:lvl3pPr>
          </a:lstStyle>
          <a:p>
            <a:pPr lvl="0"/>
            <a:r>
              <a:rPr lang="en-US"/>
              <a:t>Edit Master text styles</a:t>
            </a:r>
          </a:p>
          <a:p>
            <a:pPr lvl="1"/>
            <a:r>
              <a:rPr lang="en-US"/>
              <a:t>Second level</a:t>
            </a:r>
          </a:p>
          <a:p>
            <a:pPr lvl="2"/>
            <a:r>
              <a:rPr lang="en-US"/>
              <a:t>Third level</a:t>
            </a:r>
          </a:p>
        </p:txBody>
      </p:sp>
      <p:sp>
        <p:nvSpPr>
          <p:cNvPr id="8" name="Title 1"/>
          <p:cNvSpPr>
            <a:spLocks noGrp="1"/>
          </p:cNvSpPr>
          <p:nvPr>
            <p:ph type="title"/>
          </p:nvPr>
        </p:nvSpPr>
        <p:spPr>
          <a:xfrm>
            <a:off x="621824" y="345406"/>
            <a:ext cx="11192828" cy="1165754"/>
          </a:xfrm>
        </p:spPr>
        <p:txBody>
          <a:bodyPr/>
          <a:lstStyle>
            <a:lvl1pPr>
              <a:defRPr b="0"/>
            </a:lvl1pPr>
          </a:lstStyle>
          <a:p>
            <a:r>
              <a:rPr lang="en-US"/>
              <a:t>Click to edit Master title style</a:t>
            </a:r>
            <a:endParaRPr lang="en-US" dirty="0"/>
          </a:p>
        </p:txBody>
      </p:sp>
      <p:grpSp>
        <p:nvGrpSpPr>
          <p:cNvPr id="9" name="Group 8"/>
          <p:cNvGrpSpPr/>
          <p:nvPr userDrawn="1"/>
        </p:nvGrpSpPr>
        <p:grpSpPr>
          <a:xfrm>
            <a:off x="9327535" y="81403"/>
            <a:ext cx="2827119" cy="693801"/>
            <a:chOff x="6841505" y="-1099"/>
            <a:chExt cx="2078658" cy="510194"/>
          </a:xfrm>
        </p:grpSpPr>
        <p:pic>
          <p:nvPicPr>
            <p:cNvPr id="10" name="Picture 16"/>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281863" y="157163"/>
              <a:ext cx="1638300" cy="2127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p:cNvPicPr>
              <a:picLocks noChangeAspect="1"/>
            </p:cNvPicPr>
            <p:nvPr userDrawn="1"/>
          </p:nvPicPr>
          <p:blipFill>
            <a:blip r:embed="rId3"/>
            <a:stretch>
              <a:fillRect/>
            </a:stretch>
          </p:blipFill>
          <p:spPr>
            <a:xfrm>
              <a:off x="6841505" y="-1099"/>
              <a:ext cx="510194" cy="510194"/>
            </a:xfrm>
            <a:prstGeom prst="rect">
              <a:avLst/>
            </a:prstGeom>
          </p:spPr>
        </p:pic>
      </p:grpSp>
      <p:pic>
        <p:nvPicPr>
          <p:cNvPr id="12" name="Picture 11"/>
          <p:cNvPicPr>
            <a:picLocks/>
          </p:cNvPicPr>
          <p:nvPr userDrawn="1"/>
        </p:nvPicPr>
        <p:blipFill>
          <a:blip r:embed="rId4"/>
          <a:stretch>
            <a:fillRect/>
          </a:stretch>
        </p:blipFill>
        <p:spPr>
          <a:xfrm>
            <a:off x="0" y="6957221"/>
            <a:ext cx="12436475" cy="37304"/>
          </a:xfrm>
          <a:prstGeom prst="rect">
            <a:avLst/>
          </a:prstGeom>
        </p:spPr>
      </p:pic>
    </p:spTree>
    <p:extLst>
      <p:ext uri="{BB962C8B-B14F-4D97-AF65-F5344CB8AC3E}">
        <p14:creationId xmlns:p14="http://schemas.microsoft.com/office/powerpoint/2010/main" val="8595210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98905"/>
            <a:ext cx="4663678" cy="1865207"/>
          </a:xfrm>
          <a:solidFill>
            <a:srgbClr val="0A5BBA"/>
          </a:solidFill>
        </p:spPr>
        <p:txBody>
          <a:bodyPr lIns="182870" tIns="137154" anchor="t" anchorCtr="0">
            <a:normAutofit/>
          </a:bodyPr>
          <a:lstStyle>
            <a:lvl1pPr>
              <a:defRPr sz="2448">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64112"/>
            <a:ext cx="4663678" cy="1865207"/>
          </a:xfrm>
          <a:solidFill>
            <a:srgbClr val="002050"/>
          </a:solidFill>
        </p:spPr>
        <p:txBody>
          <a:bodyPr lIns="182870" tIns="137154">
            <a:normAutofit/>
          </a:bodyPr>
          <a:lstStyle>
            <a:lvl1pPr marL="0" indent="0">
              <a:lnSpc>
                <a:spcPct val="100000"/>
              </a:lnSpc>
              <a:buNone/>
              <a:defRPr sz="2448" baseline="0">
                <a:solidFill>
                  <a:schemeClr val="bg1"/>
                </a:solidFill>
                <a:latin typeface="Segoe UI Light" panose="020B0502040204020203" pitchFamily="34" charset="0"/>
              </a:defRPr>
            </a:lvl1pPr>
            <a:lvl2pPr>
              <a:lnSpc>
                <a:spcPct val="100000"/>
              </a:lnSpc>
              <a:defRPr sz="1632">
                <a:latin typeface="+mn-lt"/>
              </a:defRPr>
            </a:lvl2pPr>
            <a:lvl3pPr>
              <a:lnSpc>
                <a:spcPct val="100000"/>
              </a:lnSpc>
              <a:defRPr sz="1632">
                <a:latin typeface="+mn-lt"/>
              </a:defRPr>
            </a:lvl3pPr>
            <a:lvl4pPr>
              <a:lnSpc>
                <a:spcPct val="100000"/>
              </a:lnSpc>
              <a:defRPr sz="1632">
                <a:latin typeface="+mn-lt"/>
              </a:defRPr>
            </a:lvl4pPr>
            <a:lvl5pPr>
              <a:lnSpc>
                <a:spcPct val="100000"/>
              </a:lnSpc>
              <a:defRPr sz="1632">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663678" y="3264112"/>
            <a:ext cx="4663678" cy="1865207"/>
          </a:xfrm>
          <a:solidFill>
            <a:srgbClr val="129038"/>
          </a:solidFill>
        </p:spPr>
        <p:txBody>
          <a:bodyPr lIns="182870" tIns="137154">
            <a:normAutofit/>
          </a:bodyPr>
          <a:lstStyle>
            <a:lvl1pPr marL="0" indent="0">
              <a:lnSpc>
                <a:spcPct val="100000"/>
              </a:lnSpc>
              <a:buNone/>
              <a:defRPr sz="2448" baseline="0">
                <a:solidFill>
                  <a:schemeClr val="bg1"/>
                </a:solidFill>
                <a:latin typeface="Segoe UI Light" panose="020B0502040204020203" pitchFamily="34" charset="0"/>
              </a:defRPr>
            </a:lvl1pPr>
            <a:lvl2pPr>
              <a:lnSpc>
                <a:spcPct val="100000"/>
              </a:lnSpc>
              <a:defRPr sz="1632">
                <a:solidFill>
                  <a:schemeClr val="bg1"/>
                </a:solidFill>
                <a:latin typeface="+mn-lt"/>
              </a:defRPr>
            </a:lvl2pPr>
            <a:lvl3pPr>
              <a:lnSpc>
                <a:spcPct val="100000"/>
              </a:lnSpc>
              <a:defRPr sz="1632">
                <a:solidFill>
                  <a:schemeClr val="bg1"/>
                </a:solidFill>
                <a:latin typeface="+mn-lt"/>
              </a:defRPr>
            </a:lvl3pPr>
            <a:lvl4pPr>
              <a:lnSpc>
                <a:spcPct val="100000"/>
              </a:lnSpc>
              <a:defRPr sz="1632">
                <a:solidFill>
                  <a:schemeClr val="bg1"/>
                </a:solidFill>
                <a:latin typeface="+mn-lt"/>
              </a:defRPr>
            </a:lvl4pPr>
            <a:lvl5pPr>
              <a:lnSpc>
                <a:spcPct val="100000"/>
              </a:lnSpc>
              <a:defRPr sz="1632">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39403628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65756"/>
            <a:ext cx="6218238" cy="398327"/>
          </a:xfrm>
          <a:prstGeom prst="rect">
            <a:avLst/>
          </a:prstGeom>
          <a:noFill/>
        </p:spPr>
        <p:txBody>
          <a:bodyPr wrap="square" lIns="93256" tIns="46628" rIns="93256" bIns="46628"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938" b="0" i="0" u="none" strike="noStrike" kern="0" cap="none" spc="0" normalizeH="0" baseline="0" noProof="0" dirty="0">
              <a:ln>
                <a:noFill/>
              </a:ln>
              <a:solidFill>
                <a:sysClr val="windowText" lastClr="000000"/>
              </a:solidFill>
              <a:effectLst/>
              <a:uLnTx/>
              <a:uFillTx/>
            </a:endParaRPr>
          </a:p>
        </p:txBody>
      </p:sp>
      <p:sp>
        <p:nvSpPr>
          <p:cNvPr id="16" name="Text Placeholder 9"/>
          <p:cNvSpPr>
            <a:spLocks noGrp="1"/>
          </p:cNvSpPr>
          <p:nvPr>
            <p:ph type="body" sz="quarter" idx="13" hasCustomPrompt="1"/>
          </p:nvPr>
        </p:nvSpPr>
        <p:spPr>
          <a:xfrm>
            <a:off x="0" y="1165754"/>
            <a:ext cx="6156055" cy="2331508"/>
          </a:xfrm>
          <a:solidFill>
            <a:srgbClr val="0A5BBA">
              <a:alpha val="90000"/>
            </a:srgbClr>
          </a:solidFill>
        </p:spPr>
        <p:txBody>
          <a:bodyPr lIns="182870" tIns="137154">
            <a:noAutofit/>
          </a:bodyPr>
          <a:lstStyle>
            <a:lvl1pPr marL="58285" indent="0">
              <a:lnSpc>
                <a:spcPct val="100000"/>
              </a:lnSpc>
              <a:buNone/>
              <a:defRPr sz="3672" baseline="0">
                <a:solidFill>
                  <a:schemeClr val="bg1"/>
                </a:solidFill>
                <a:latin typeface="Segoe UI Light" pitchFamily="34" charset="0"/>
              </a:defRPr>
            </a:lvl1pPr>
            <a:lvl2pPr>
              <a:defRPr sz="3162">
                <a:latin typeface="+mn-lt"/>
              </a:defRPr>
            </a:lvl2pPr>
            <a:lvl3pPr>
              <a:defRPr sz="3162">
                <a:latin typeface="+mn-lt"/>
              </a:defRPr>
            </a:lvl3pPr>
            <a:lvl4pPr>
              <a:defRPr sz="3162">
                <a:latin typeface="+mn-lt"/>
              </a:defRPr>
            </a:lvl4pPr>
            <a:lvl5pPr>
              <a:defRPr sz="3162">
                <a:latin typeface="+mn-lt"/>
              </a:defRPr>
            </a:lvl5pPr>
          </a:lstStyle>
          <a:p>
            <a:pPr lvl="0"/>
            <a:r>
              <a:rPr lang="en-US" dirty="0"/>
              <a:t>Lab: Title of Lab</a:t>
            </a:r>
          </a:p>
        </p:txBody>
      </p:sp>
    </p:spTree>
    <p:extLst>
      <p:ext uri="{BB962C8B-B14F-4D97-AF65-F5344CB8AC3E}">
        <p14:creationId xmlns:p14="http://schemas.microsoft.com/office/powerpoint/2010/main" val="41319145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de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21824" y="1645166"/>
            <a:ext cx="11192828" cy="1144929"/>
          </a:xfrm>
        </p:spPr>
        <p:txBody>
          <a:bodyPr/>
          <a:lstStyle>
            <a:lvl3pPr marL="1243493" indent="0">
              <a:buNone/>
              <a:defRPr/>
            </a:lvl3pPr>
          </a:lstStyle>
          <a:p>
            <a:pPr lvl="0"/>
            <a:r>
              <a:rPr lang="en-US"/>
              <a:t>Edit Master text styles</a:t>
            </a:r>
          </a:p>
          <a:p>
            <a:pPr lvl="1"/>
            <a:r>
              <a:rPr lang="en-US"/>
              <a:t>Second level</a:t>
            </a:r>
          </a:p>
        </p:txBody>
      </p:sp>
      <p:sp>
        <p:nvSpPr>
          <p:cNvPr id="8" name="Title 1"/>
          <p:cNvSpPr>
            <a:spLocks noGrp="1"/>
          </p:cNvSpPr>
          <p:nvPr>
            <p:ph type="title"/>
          </p:nvPr>
        </p:nvSpPr>
        <p:spPr>
          <a:xfrm>
            <a:off x="621824" y="345406"/>
            <a:ext cx="11192828" cy="1165754"/>
          </a:xfrm>
        </p:spPr>
        <p:txBody>
          <a:bodyPr/>
          <a:lstStyle>
            <a:lvl1pPr>
              <a:defRPr b="0"/>
            </a:lvl1pPr>
          </a:lstStyle>
          <a:p>
            <a:r>
              <a:rPr lang="en-US"/>
              <a:t>Click to edit Master title style</a:t>
            </a:r>
            <a:endParaRPr lang="en-US" dirty="0"/>
          </a:p>
        </p:txBody>
      </p:sp>
      <p:grpSp>
        <p:nvGrpSpPr>
          <p:cNvPr id="9" name="Group 8"/>
          <p:cNvGrpSpPr/>
          <p:nvPr userDrawn="1"/>
        </p:nvGrpSpPr>
        <p:grpSpPr>
          <a:xfrm>
            <a:off x="9327535" y="81403"/>
            <a:ext cx="2827119" cy="693801"/>
            <a:chOff x="6841505" y="-1099"/>
            <a:chExt cx="2078658" cy="510194"/>
          </a:xfrm>
        </p:grpSpPr>
        <p:pic>
          <p:nvPicPr>
            <p:cNvPr id="10" name="Picture 16"/>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281863" y="157163"/>
              <a:ext cx="1638300" cy="2127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p:cNvPicPr>
              <a:picLocks noChangeAspect="1"/>
            </p:cNvPicPr>
            <p:nvPr userDrawn="1"/>
          </p:nvPicPr>
          <p:blipFill>
            <a:blip r:embed="rId3"/>
            <a:stretch>
              <a:fillRect/>
            </a:stretch>
          </p:blipFill>
          <p:spPr>
            <a:xfrm>
              <a:off x="6841505" y="-1099"/>
              <a:ext cx="510194" cy="510194"/>
            </a:xfrm>
            <a:prstGeom prst="rect">
              <a:avLst/>
            </a:prstGeom>
          </p:spPr>
        </p:pic>
      </p:grpSp>
      <p:pic>
        <p:nvPicPr>
          <p:cNvPr id="12" name="Picture 11"/>
          <p:cNvPicPr>
            <a:picLocks/>
          </p:cNvPicPr>
          <p:nvPr userDrawn="1"/>
        </p:nvPicPr>
        <p:blipFill>
          <a:blip r:embed="rId4"/>
          <a:stretch>
            <a:fillRect/>
          </a:stretch>
        </p:blipFill>
        <p:spPr>
          <a:xfrm>
            <a:off x="0" y="6957221"/>
            <a:ext cx="12436475" cy="37304"/>
          </a:xfrm>
          <a:prstGeom prst="rect">
            <a:avLst/>
          </a:prstGeom>
        </p:spPr>
      </p:pic>
    </p:spTree>
    <p:extLst>
      <p:ext uri="{BB962C8B-B14F-4D97-AF65-F5344CB8AC3E}">
        <p14:creationId xmlns:p14="http://schemas.microsoft.com/office/powerpoint/2010/main" val="4070582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434704" cy="6994521"/>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7"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image" Target="../media/image1.pn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78" r:id="rId24"/>
    <p:sldLayoutId id="2147484280" r:id="rId25"/>
    <p:sldLayoutId id="2147484282" r:id="rId26"/>
    <p:sldLayoutId id="2147484289" r:id="rId27"/>
    <p:sldLayoutId id="2147484291" r:id="rId28"/>
    <p:sldLayoutId id="2147484292" r:id="rId29"/>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www.tutorialspoint.com/wpf/wpf_layout_level.htm" TargetMode="External"/><Relationship Id="rId2" Type="http://schemas.openxmlformats.org/officeDocument/2006/relationships/hyperlink" Target="https://www.tutorialspoint.com/wpf/wpf_control_level.htm" TargetMode="External"/><Relationship Id="rId1" Type="http://schemas.openxmlformats.org/officeDocument/2006/relationships/slideLayout" Target="../slideLayouts/slideLayout4.xml"/><Relationship Id="rId5" Type="http://schemas.openxmlformats.org/officeDocument/2006/relationships/hyperlink" Target="https://www.tutorialspoint.com/wpf/wpf_application_level.htm" TargetMode="External"/><Relationship Id="rId4" Type="http://schemas.openxmlformats.org/officeDocument/2006/relationships/hyperlink" Target="https://www.tutorialspoint.com/wpf/wpf_window_level.htm"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 Id="rId4" Type="http://schemas.openxmlformats.org/officeDocument/2006/relationships/image" Target="../media/image15.svg"/></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hyperlink" Target="https://docs.microsoft.com/en-us/windows/uwp/xaml-platform/x-bind-markup-extension#properties-that-you-can-set-with-xbind"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hyperlink" Target="https://docs.microsoft.com/en-us/windows/uwp/xaml-platform/binding-markup-extension#properties-of-the-binding-class-that-can-be-set-with-binding"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02614" y="2951961"/>
            <a:ext cx="6392288" cy="2903039"/>
          </a:xfrm>
        </p:spPr>
        <p:txBody>
          <a:bodyPr/>
          <a:lstStyle/>
          <a:p>
            <a:pPr>
              <a:lnSpc>
                <a:spcPct val="150000"/>
              </a:lnSpc>
              <a:buClr>
                <a:srgbClr val="0078D7"/>
              </a:buClr>
              <a:buFont typeface="Wingdings" panose="05000000000000000000" pitchFamily="2" charset="2"/>
              <a:buChar char="Ø"/>
            </a:pPr>
            <a:r>
              <a:rPr lang="en-US" sz="1800" dirty="0">
                <a:solidFill>
                  <a:schemeClr val="tx1"/>
                </a:solidFill>
                <a:latin typeface="+mn-lt"/>
              </a:rPr>
              <a:t>Resources, Styles and Templates</a:t>
            </a:r>
          </a:p>
          <a:p>
            <a:pPr>
              <a:lnSpc>
                <a:spcPct val="150000"/>
              </a:lnSpc>
              <a:buClr>
                <a:srgbClr val="0078D7"/>
              </a:buClr>
              <a:buFont typeface="Wingdings" panose="05000000000000000000" pitchFamily="2" charset="2"/>
              <a:buChar char="Ø"/>
            </a:pPr>
            <a:r>
              <a:rPr lang="en-US" sz="1800" dirty="0">
                <a:solidFill>
                  <a:schemeClr val="tx1"/>
                </a:solidFill>
                <a:latin typeface="+mn-lt"/>
              </a:rPr>
              <a:t>Triggers and Visual States</a:t>
            </a:r>
          </a:p>
          <a:p>
            <a:pPr>
              <a:lnSpc>
                <a:spcPct val="150000"/>
              </a:lnSpc>
              <a:buClr>
                <a:srgbClr val="0078D7"/>
              </a:buClr>
              <a:buFont typeface="Wingdings" panose="05000000000000000000" pitchFamily="2" charset="2"/>
              <a:buChar char="Ø"/>
            </a:pPr>
            <a:r>
              <a:rPr lang="en-US" sz="1800" dirty="0">
                <a:solidFill>
                  <a:schemeClr val="tx1"/>
                </a:solidFill>
                <a:latin typeface="+mn-lt"/>
              </a:rPr>
              <a:t>Converters, Events and Custom Controls</a:t>
            </a:r>
          </a:p>
          <a:p>
            <a:pPr>
              <a:lnSpc>
                <a:spcPct val="150000"/>
              </a:lnSpc>
              <a:buClr>
                <a:srgbClr val="0078D7"/>
              </a:buClr>
              <a:buFont typeface="Wingdings" panose="05000000000000000000" pitchFamily="2" charset="2"/>
              <a:buChar char="Ø"/>
            </a:pPr>
            <a:r>
              <a:rPr lang="en-US" sz="1800" dirty="0">
                <a:solidFill>
                  <a:schemeClr val="tx1"/>
                </a:solidFill>
                <a:latin typeface="+mn-lt"/>
              </a:rPr>
              <a:t>Troubleshooting and Debugging</a:t>
            </a:r>
          </a:p>
          <a:p>
            <a:pPr>
              <a:lnSpc>
                <a:spcPct val="150000"/>
              </a:lnSpc>
              <a:buClr>
                <a:srgbClr val="0078D7"/>
              </a:buClr>
              <a:buFont typeface="Wingdings" panose="05000000000000000000" pitchFamily="2" charset="2"/>
              <a:buChar char="Ø"/>
            </a:pPr>
            <a:r>
              <a:rPr lang="en-US" sz="1800" dirty="0">
                <a:solidFill>
                  <a:schemeClr val="tx1"/>
                </a:solidFill>
                <a:latin typeface="+mn-lt"/>
              </a:rPr>
              <a:t>Data Binding Basics and MVVM</a:t>
            </a:r>
          </a:p>
          <a:p>
            <a:pPr marL="0" indent="0">
              <a:lnSpc>
                <a:spcPct val="150000"/>
              </a:lnSpc>
              <a:buClr>
                <a:srgbClr val="0078D7"/>
              </a:buClr>
              <a:buNone/>
            </a:pPr>
            <a:endParaRPr lang="en-US" sz="1800" dirty="0">
              <a:solidFill>
                <a:schemeClr val="tx1"/>
              </a:solidFill>
              <a:latin typeface="+mn-lt"/>
            </a:endParaRPr>
          </a:p>
        </p:txBody>
      </p:sp>
      <p:sp>
        <p:nvSpPr>
          <p:cNvPr id="2" name="Title 1"/>
          <p:cNvSpPr>
            <a:spLocks noGrp="1"/>
          </p:cNvSpPr>
          <p:nvPr>
            <p:ph type="title"/>
          </p:nvPr>
        </p:nvSpPr>
        <p:spPr>
          <a:xfrm>
            <a:off x="457597" y="184894"/>
            <a:ext cx="11589568" cy="917575"/>
          </a:xfrm>
        </p:spPr>
        <p:txBody>
          <a:bodyPr/>
          <a:lstStyle/>
          <a:p>
            <a:r>
              <a:rPr lang="en-US" dirty="0">
                <a:solidFill>
                  <a:schemeClr val="accent3"/>
                </a:solidFill>
              </a:rPr>
              <a:t>WPF Workshop – Day 2</a:t>
            </a:r>
          </a:p>
        </p:txBody>
      </p:sp>
      <p:grpSp>
        <p:nvGrpSpPr>
          <p:cNvPr id="4" name="Group 3"/>
          <p:cNvGrpSpPr/>
          <p:nvPr/>
        </p:nvGrpSpPr>
        <p:grpSpPr>
          <a:xfrm>
            <a:off x="529605" y="1553046"/>
            <a:ext cx="3976773" cy="5355513"/>
            <a:chOff x="529605" y="1553046"/>
            <a:chExt cx="3976773" cy="5355513"/>
          </a:xfrm>
        </p:grpSpPr>
        <p:sp>
          <p:nvSpPr>
            <p:cNvPr id="5" name="Google Shape;4783;p150"/>
            <p:cNvSpPr/>
            <p:nvPr/>
          </p:nvSpPr>
          <p:spPr>
            <a:xfrm>
              <a:off x="1566675" y="4453893"/>
              <a:ext cx="276016" cy="209022"/>
            </a:xfrm>
            <a:custGeom>
              <a:avLst/>
              <a:gdLst/>
              <a:ahLst/>
              <a:cxnLst/>
              <a:rect l="l" t="t" r="r" b="b"/>
              <a:pathLst>
                <a:path w="146" h="111" extrusionOk="0">
                  <a:moveTo>
                    <a:pt x="105" y="111"/>
                  </a:moveTo>
                  <a:cubicBezTo>
                    <a:pt x="105" y="111"/>
                    <a:pt x="92" y="55"/>
                    <a:pt x="25" y="25"/>
                  </a:cubicBezTo>
                  <a:cubicBezTo>
                    <a:pt x="25" y="25"/>
                    <a:pt x="0" y="9"/>
                    <a:pt x="34" y="0"/>
                  </a:cubicBezTo>
                  <a:cubicBezTo>
                    <a:pt x="34" y="0"/>
                    <a:pt x="140" y="49"/>
                    <a:pt x="143" y="65"/>
                  </a:cubicBezTo>
                  <a:cubicBezTo>
                    <a:pt x="146" y="81"/>
                    <a:pt x="136" y="91"/>
                    <a:pt x="136" y="91"/>
                  </a:cubicBezTo>
                  <a:cubicBezTo>
                    <a:pt x="144" y="106"/>
                    <a:pt x="144" y="106"/>
                    <a:pt x="144" y="106"/>
                  </a:cubicBezTo>
                  <a:lnTo>
                    <a:pt x="105" y="111"/>
                  </a:lnTo>
                  <a:close/>
                </a:path>
              </a:pathLst>
            </a:custGeom>
            <a:solidFill>
              <a:srgbClr val="FED4A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6" name="Google Shape;4784;p150"/>
            <p:cNvSpPr/>
            <p:nvPr/>
          </p:nvSpPr>
          <p:spPr>
            <a:xfrm>
              <a:off x="3061984" y="4453893"/>
              <a:ext cx="274676" cy="209022"/>
            </a:xfrm>
            <a:custGeom>
              <a:avLst/>
              <a:gdLst/>
              <a:ahLst/>
              <a:cxnLst/>
              <a:rect l="l" t="t" r="r" b="b"/>
              <a:pathLst>
                <a:path w="146" h="111" extrusionOk="0">
                  <a:moveTo>
                    <a:pt x="41" y="111"/>
                  </a:moveTo>
                  <a:cubicBezTo>
                    <a:pt x="41" y="111"/>
                    <a:pt x="53" y="55"/>
                    <a:pt x="121" y="25"/>
                  </a:cubicBezTo>
                  <a:cubicBezTo>
                    <a:pt x="121" y="25"/>
                    <a:pt x="146" y="9"/>
                    <a:pt x="112" y="0"/>
                  </a:cubicBezTo>
                  <a:cubicBezTo>
                    <a:pt x="112" y="0"/>
                    <a:pt x="6" y="49"/>
                    <a:pt x="3" y="65"/>
                  </a:cubicBezTo>
                  <a:cubicBezTo>
                    <a:pt x="0" y="81"/>
                    <a:pt x="10" y="91"/>
                    <a:pt x="10" y="91"/>
                  </a:cubicBezTo>
                  <a:cubicBezTo>
                    <a:pt x="2" y="106"/>
                    <a:pt x="2" y="106"/>
                    <a:pt x="2" y="106"/>
                  </a:cubicBezTo>
                  <a:lnTo>
                    <a:pt x="41" y="111"/>
                  </a:lnTo>
                  <a:close/>
                </a:path>
              </a:pathLst>
            </a:custGeom>
            <a:solidFill>
              <a:srgbClr val="FED4A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7" name="Google Shape;4785;p150"/>
            <p:cNvSpPr/>
            <p:nvPr/>
          </p:nvSpPr>
          <p:spPr>
            <a:xfrm>
              <a:off x="1294678" y="2378414"/>
              <a:ext cx="2315318" cy="2312638"/>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8" name="Google Shape;4786;p150"/>
            <p:cNvSpPr/>
            <p:nvPr/>
          </p:nvSpPr>
          <p:spPr>
            <a:xfrm>
              <a:off x="1522458" y="2604854"/>
              <a:ext cx="1859758" cy="1861098"/>
            </a:xfrm>
            <a:prstGeom prst="ellipse">
              <a:avLst/>
            </a:prstGeom>
            <a:solidFill>
              <a:srgbClr val="F1F1F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9" name="Google Shape;4787;p150"/>
            <p:cNvSpPr/>
            <p:nvPr/>
          </p:nvSpPr>
          <p:spPr>
            <a:xfrm>
              <a:off x="1747559" y="2832634"/>
              <a:ext cx="1408217" cy="1405537"/>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0" name="Google Shape;4788;p150"/>
            <p:cNvSpPr/>
            <p:nvPr/>
          </p:nvSpPr>
          <p:spPr>
            <a:xfrm>
              <a:off x="1976679" y="3059075"/>
              <a:ext cx="951317" cy="952657"/>
            </a:xfrm>
            <a:prstGeom prst="ellipse">
              <a:avLst/>
            </a:prstGeom>
            <a:solidFill>
              <a:srgbClr val="F1F1F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1" name="Google Shape;4789;p150"/>
            <p:cNvSpPr/>
            <p:nvPr/>
          </p:nvSpPr>
          <p:spPr>
            <a:xfrm>
              <a:off x="2201779" y="3286855"/>
              <a:ext cx="499776" cy="498437"/>
            </a:xfrm>
            <a:prstGeom prst="ellipse">
              <a:avLst/>
            </a:prstGeom>
            <a:solidFill>
              <a:srgbClr val="00BC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2" name="Google Shape;4790;p150"/>
            <p:cNvSpPr/>
            <p:nvPr/>
          </p:nvSpPr>
          <p:spPr>
            <a:xfrm>
              <a:off x="2000797" y="4384219"/>
              <a:ext cx="915140" cy="1004912"/>
            </a:xfrm>
            <a:custGeom>
              <a:avLst/>
              <a:gdLst/>
              <a:ahLst/>
              <a:cxnLst/>
              <a:rect l="l" t="t" r="r" b="b"/>
              <a:pathLst>
                <a:path w="486" h="533" extrusionOk="0">
                  <a:moveTo>
                    <a:pt x="169" y="517"/>
                  </a:moveTo>
                  <a:cubicBezTo>
                    <a:pt x="172" y="501"/>
                    <a:pt x="96" y="309"/>
                    <a:pt x="48" y="234"/>
                  </a:cubicBezTo>
                  <a:cubicBezTo>
                    <a:pt x="0" y="158"/>
                    <a:pt x="32" y="84"/>
                    <a:pt x="81" y="34"/>
                  </a:cubicBezTo>
                  <a:cubicBezTo>
                    <a:pt x="81" y="34"/>
                    <a:pt x="85" y="72"/>
                    <a:pt x="96" y="85"/>
                  </a:cubicBezTo>
                  <a:cubicBezTo>
                    <a:pt x="96" y="85"/>
                    <a:pt x="155" y="65"/>
                    <a:pt x="169" y="18"/>
                  </a:cubicBezTo>
                  <a:cubicBezTo>
                    <a:pt x="169" y="18"/>
                    <a:pt x="188" y="66"/>
                    <a:pt x="180" y="86"/>
                  </a:cubicBezTo>
                  <a:cubicBezTo>
                    <a:pt x="180" y="86"/>
                    <a:pt x="300" y="60"/>
                    <a:pt x="346" y="0"/>
                  </a:cubicBezTo>
                  <a:cubicBezTo>
                    <a:pt x="346" y="0"/>
                    <a:pt x="354" y="79"/>
                    <a:pt x="329" y="97"/>
                  </a:cubicBezTo>
                  <a:cubicBezTo>
                    <a:pt x="329" y="97"/>
                    <a:pt x="403" y="98"/>
                    <a:pt x="429" y="48"/>
                  </a:cubicBezTo>
                  <a:cubicBezTo>
                    <a:pt x="429" y="48"/>
                    <a:pt x="424" y="113"/>
                    <a:pt x="407" y="124"/>
                  </a:cubicBezTo>
                  <a:cubicBezTo>
                    <a:pt x="407" y="124"/>
                    <a:pt x="450" y="121"/>
                    <a:pt x="469" y="86"/>
                  </a:cubicBezTo>
                  <a:cubicBezTo>
                    <a:pt x="469" y="86"/>
                    <a:pt x="486" y="202"/>
                    <a:pt x="428" y="251"/>
                  </a:cubicBezTo>
                  <a:cubicBezTo>
                    <a:pt x="373" y="298"/>
                    <a:pt x="295" y="465"/>
                    <a:pt x="302" y="521"/>
                  </a:cubicBezTo>
                  <a:cubicBezTo>
                    <a:pt x="278" y="508"/>
                    <a:pt x="278" y="508"/>
                    <a:pt x="278" y="508"/>
                  </a:cubicBezTo>
                  <a:cubicBezTo>
                    <a:pt x="267" y="523"/>
                    <a:pt x="267" y="523"/>
                    <a:pt x="267" y="523"/>
                  </a:cubicBezTo>
                  <a:cubicBezTo>
                    <a:pt x="244" y="508"/>
                    <a:pt x="244" y="508"/>
                    <a:pt x="244" y="508"/>
                  </a:cubicBezTo>
                  <a:cubicBezTo>
                    <a:pt x="221" y="523"/>
                    <a:pt x="221" y="523"/>
                    <a:pt x="221" y="523"/>
                  </a:cubicBezTo>
                  <a:cubicBezTo>
                    <a:pt x="198" y="503"/>
                    <a:pt x="198" y="503"/>
                    <a:pt x="198" y="503"/>
                  </a:cubicBezTo>
                  <a:cubicBezTo>
                    <a:pt x="190" y="533"/>
                    <a:pt x="190" y="533"/>
                    <a:pt x="190" y="533"/>
                  </a:cubicBezTo>
                  <a:cubicBezTo>
                    <a:pt x="177" y="506"/>
                    <a:pt x="177" y="506"/>
                    <a:pt x="177" y="506"/>
                  </a:cubicBezTo>
                  <a:lnTo>
                    <a:pt x="169" y="517"/>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3" name="Google Shape;4791;p150"/>
            <p:cNvSpPr/>
            <p:nvPr/>
          </p:nvSpPr>
          <p:spPr>
            <a:xfrm>
              <a:off x="2112007" y="5997438"/>
              <a:ext cx="680661" cy="858865"/>
            </a:xfrm>
            <a:custGeom>
              <a:avLst/>
              <a:gdLst/>
              <a:ahLst/>
              <a:cxnLst/>
              <a:rect l="l" t="t" r="r" b="b"/>
              <a:pathLst>
                <a:path w="361" h="456" extrusionOk="0">
                  <a:moveTo>
                    <a:pt x="180" y="42"/>
                  </a:moveTo>
                  <a:cubicBezTo>
                    <a:pt x="0" y="0"/>
                    <a:pt x="0" y="0"/>
                    <a:pt x="0" y="0"/>
                  </a:cubicBezTo>
                  <a:cubicBezTo>
                    <a:pt x="0" y="456"/>
                    <a:pt x="0" y="456"/>
                    <a:pt x="0" y="456"/>
                  </a:cubicBezTo>
                  <a:cubicBezTo>
                    <a:pt x="52" y="456"/>
                    <a:pt x="52" y="456"/>
                    <a:pt x="52" y="456"/>
                  </a:cubicBezTo>
                  <a:cubicBezTo>
                    <a:pt x="68" y="191"/>
                    <a:pt x="68" y="191"/>
                    <a:pt x="68" y="191"/>
                  </a:cubicBezTo>
                  <a:cubicBezTo>
                    <a:pt x="68" y="191"/>
                    <a:pt x="110" y="205"/>
                    <a:pt x="180" y="205"/>
                  </a:cubicBezTo>
                  <a:cubicBezTo>
                    <a:pt x="251" y="205"/>
                    <a:pt x="293" y="191"/>
                    <a:pt x="293" y="191"/>
                  </a:cubicBezTo>
                  <a:cubicBezTo>
                    <a:pt x="309" y="456"/>
                    <a:pt x="309" y="456"/>
                    <a:pt x="309" y="456"/>
                  </a:cubicBezTo>
                  <a:cubicBezTo>
                    <a:pt x="361" y="456"/>
                    <a:pt x="361" y="456"/>
                    <a:pt x="361" y="456"/>
                  </a:cubicBezTo>
                  <a:cubicBezTo>
                    <a:pt x="361" y="0"/>
                    <a:pt x="361" y="0"/>
                    <a:pt x="361" y="0"/>
                  </a:cubicBezTo>
                  <a:lnTo>
                    <a:pt x="180" y="42"/>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4" name="Google Shape;4792;p150"/>
            <p:cNvSpPr/>
            <p:nvPr/>
          </p:nvSpPr>
          <p:spPr>
            <a:xfrm>
              <a:off x="1750238" y="4618699"/>
              <a:ext cx="1404197" cy="1495310"/>
            </a:xfrm>
            <a:custGeom>
              <a:avLst/>
              <a:gdLst/>
              <a:ahLst/>
              <a:cxnLst/>
              <a:rect l="l" t="t" r="r" b="b"/>
              <a:pathLst>
                <a:path w="745" h="794" extrusionOk="0">
                  <a:moveTo>
                    <a:pt x="745" y="28"/>
                  </a:moveTo>
                  <a:cubicBezTo>
                    <a:pt x="692" y="0"/>
                    <a:pt x="692" y="0"/>
                    <a:pt x="692" y="0"/>
                  </a:cubicBezTo>
                  <a:cubicBezTo>
                    <a:pt x="687" y="9"/>
                    <a:pt x="591" y="194"/>
                    <a:pt x="527" y="384"/>
                  </a:cubicBezTo>
                  <a:cubicBezTo>
                    <a:pt x="527" y="384"/>
                    <a:pt x="499" y="422"/>
                    <a:pt x="372" y="454"/>
                  </a:cubicBezTo>
                  <a:cubicBezTo>
                    <a:pt x="246" y="422"/>
                    <a:pt x="218" y="384"/>
                    <a:pt x="218" y="384"/>
                  </a:cubicBezTo>
                  <a:cubicBezTo>
                    <a:pt x="154" y="194"/>
                    <a:pt x="58" y="9"/>
                    <a:pt x="53" y="0"/>
                  </a:cubicBezTo>
                  <a:cubicBezTo>
                    <a:pt x="0" y="28"/>
                    <a:pt x="0" y="28"/>
                    <a:pt x="0" y="28"/>
                  </a:cubicBezTo>
                  <a:cubicBezTo>
                    <a:pt x="1" y="30"/>
                    <a:pt x="100" y="220"/>
                    <a:pt x="163" y="408"/>
                  </a:cubicBezTo>
                  <a:cubicBezTo>
                    <a:pt x="196" y="517"/>
                    <a:pt x="163" y="758"/>
                    <a:pt x="163" y="758"/>
                  </a:cubicBezTo>
                  <a:cubicBezTo>
                    <a:pt x="270" y="794"/>
                    <a:pt x="372" y="794"/>
                    <a:pt x="372" y="794"/>
                  </a:cubicBezTo>
                  <a:cubicBezTo>
                    <a:pt x="372" y="794"/>
                    <a:pt x="475" y="794"/>
                    <a:pt x="582" y="758"/>
                  </a:cubicBezTo>
                  <a:cubicBezTo>
                    <a:pt x="582" y="758"/>
                    <a:pt x="549" y="517"/>
                    <a:pt x="582" y="408"/>
                  </a:cubicBezTo>
                  <a:cubicBezTo>
                    <a:pt x="645" y="220"/>
                    <a:pt x="744" y="30"/>
                    <a:pt x="745" y="28"/>
                  </a:cubicBez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5" name="Google Shape;4793;p150"/>
            <p:cNvSpPr/>
            <p:nvPr/>
          </p:nvSpPr>
          <p:spPr>
            <a:xfrm>
              <a:off x="2373284" y="5529819"/>
              <a:ext cx="156766" cy="546672"/>
            </a:xfrm>
            <a:custGeom>
              <a:avLst/>
              <a:gdLst/>
              <a:ahLst/>
              <a:cxnLst/>
              <a:rect l="l" t="t" r="r" b="b"/>
              <a:pathLst>
                <a:path w="117" h="408" extrusionOk="0">
                  <a:moveTo>
                    <a:pt x="85" y="17"/>
                  </a:moveTo>
                  <a:lnTo>
                    <a:pt x="58" y="0"/>
                  </a:lnTo>
                  <a:lnTo>
                    <a:pt x="33" y="17"/>
                  </a:lnTo>
                  <a:lnTo>
                    <a:pt x="0" y="351"/>
                  </a:lnTo>
                  <a:lnTo>
                    <a:pt x="58" y="408"/>
                  </a:lnTo>
                  <a:lnTo>
                    <a:pt x="117" y="351"/>
                  </a:lnTo>
                  <a:lnTo>
                    <a:pt x="85" y="17"/>
                  </a:lnTo>
                  <a:close/>
                </a:path>
              </a:pathLst>
            </a:custGeom>
            <a:solidFill>
              <a:srgbClr val="29AA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6" name="Google Shape;4794;p150"/>
            <p:cNvSpPr/>
            <p:nvPr/>
          </p:nvSpPr>
          <p:spPr>
            <a:xfrm>
              <a:off x="2389363" y="5473544"/>
              <a:ext cx="125949" cy="92452"/>
            </a:xfrm>
            <a:custGeom>
              <a:avLst/>
              <a:gdLst/>
              <a:ahLst/>
              <a:cxnLst/>
              <a:rect l="l" t="t" r="r" b="b"/>
              <a:pathLst>
                <a:path w="94" h="69" extrusionOk="0">
                  <a:moveTo>
                    <a:pt x="46" y="0"/>
                  </a:moveTo>
                  <a:lnTo>
                    <a:pt x="0" y="14"/>
                  </a:lnTo>
                  <a:lnTo>
                    <a:pt x="21" y="59"/>
                  </a:lnTo>
                  <a:lnTo>
                    <a:pt x="46" y="69"/>
                  </a:lnTo>
                  <a:lnTo>
                    <a:pt x="73" y="59"/>
                  </a:lnTo>
                  <a:lnTo>
                    <a:pt x="94" y="14"/>
                  </a:lnTo>
                  <a:lnTo>
                    <a:pt x="46" y="0"/>
                  </a:lnTo>
                  <a:close/>
                </a:path>
              </a:pathLst>
            </a:custGeom>
            <a:solidFill>
              <a:srgbClr val="0071B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7" name="Google Shape;4795;p150"/>
            <p:cNvSpPr/>
            <p:nvPr/>
          </p:nvSpPr>
          <p:spPr>
            <a:xfrm>
              <a:off x="2389363" y="5268542"/>
              <a:ext cx="125949" cy="205002"/>
            </a:xfrm>
            <a:prstGeom prst="rect">
              <a:avLst/>
            </a:prstGeom>
            <a:solidFill>
              <a:srgbClr val="FEC1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8" name="Google Shape;4796;p150"/>
            <p:cNvSpPr/>
            <p:nvPr/>
          </p:nvSpPr>
          <p:spPr>
            <a:xfrm>
              <a:off x="2039653" y="4875956"/>
              <a:ext cx="142028" cy="143367"/>
            </a:xfrm>
            <a:prstGeom prst="ellipse">
              <a:avLst/>
            </a:prstGeom>
            <a:solidFill>
              <a:srgbClr val="FEC1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19" name="Google Shape;4797;p150"/>
            <p:cNvSpPr/>
            <p:nvPr/>
          </p:nvSpPr>
          <p:spPr>
            <a:xfrm>
              <a:off x="2722994" y="4875956"/>
              <a:ext cx="140688" cy="143367"/>
            </a:xfrm>
            <a:prstGeom prst="ellipse">
              <a:avLst/>
            </a:prstGeom>
            <a:solidFill>
              <a:srgbClr val="FEC1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0" name="Google Shape;4798;p150"/>
            <p:cNvSpPr/>
            <p:nvPr/>
          </p:nvSpPr>
          <p:spPr>
            <a:xfrm>
              <a:off x="2141484" y="4644156"/>
              <a:ext cx="620366" cy="690040"/>
            </a:xfrm>
            <a:custGeom>
              <a:avLst/>
              <a:gdLst/>
              <a:ahLst/>
              <a:cxnLst/>
              <a:rect l="l" t="t" r="r" b="b"/>
              <a:pathLst>
                <a:path w="329" h="366" extrusionOk="0">
                  <a:moveTo>
                    <a:pt x="329" y="44"/>
                  </a:moveTo>
                  <a:cubicBezTo>
                    <a:pt x="329" y="21"/>
                    <a:pt x="311" y="2"/>
                    <a:pt x="289" y="0"/>
                  </a:cubicBezTo>
                  <a:cubicBezTo>
                    <a:pt x="287" y="0"/>
                    <a:pt x="286" y="0"/>
                    <a:pt x="284" y="0"/>
                  </a:cubicBezTo>
                  <a:cubicBezTo>
                    <a:pt x="45" y="0"/>
                    <a:pt x="45" y="0"/>
                    <a:pt x="45" y="0"/>
                  </a:cubicBezTo>
                  <a:cubicBezTo>
                    <a:pt x="45" y="0"/>
                    <a:pt x="45" y="0"/>
                    <a:pt x="45" y="0"/>
                  </a:cubicBezTo>
                  <a:cubicBezTo>
                    <a:pt x="32" y="0"/>
                    <a:pt x="21" y="5"/>
                    <a:pt x="13" y="13"/>
                  </a:cubicBezTo>
                  <a:cubicBezTo>
                    <a:pt x="5" y="21"/>
                    <a:pt x="0" y="32"/>
                    <a:pt x="0" y="44"/>
                  </a:cubicBezTo>
                  <a:cubicBezTo>
                    <a:pt x="0" y="225"/>
                    <a:pt x="0" y="225"/>
                    <a:pt x="0" y="225"/>
                  </a:cubicBezTo>
                  <a:cubicBezTo>
                    <a:pt x="0" y="225"/>
                    <a:pt x="0" y="225"/>
                    <a:pt x="0" y="225"/>
                  </a:cubicBezTo>
                  <a:cubicBezTo>
                    <a:pt x="0" y="248"/>
                    <a:pt x="4" y="314"/>
                    <a:pt x="38" y="344"/>
                  </a:cubicBezTo>
                  <a:cubicBezTo>
                    <a:pt x="40" y="346"/>
                    <a:pt x="42" y="348"/>
                    <a:pt x="45" y="349"/>
                  </a:cubicBezTo>
                  <a:cubicBezTo>
                    <a:pt x="45" y="349"/>
                    <a:pt x="45" y="349"/>
                    <a:pt x="45" y="349"/>
                  </a:cubicBezTo>
                  <a:cubicBezTo>
                    <a:pt x="64" y="362"/>
                    <a:pt x="114" y="366"/>
                    <a:pt x="164" y="365"/>
                  </a:cubicBezTo>
                  <a:cubicBezTo>
                    <a:pt x="214" y="366"/>
                    <a:pt x="265" y="362"/>
                    <a:pt x="284" y="349"/>
                  </a:cubicBezTo>
                  <a:cubicBezTo>
                    <a:pt x="287" y="348"/>
                    <a:pt x="289" y="346"/>
                    <a:pt x="291" y="344"/>
                  </a:cubicBezTo>
                  <a:cubicBezTo>
                    <a:pt x="325" y="314"/>
                    <a:pt x="329" y="249"/>
                    <a:pt x="329" y="225"/>
                  </a:cubicBezTo>
                  <a:cubicBezTo>
                    <a:pt x="329" y="225"/>
                    <a:pt x="329" y="225"/>
                    <a:pt x="329" y="225"/>
                  </a:cubicBezTo>
                  <a:lnTo>
                    <a:pt x="329" y="44"/>
                  </a:lnTo>
                  <a:close/>
                </a:path>
              </a:pathLst>
            </a:custGeom>
            <a:solidFill>
              <a:srgbClr val="FED4A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1" name="Google Shape;4799;p150"/>
            <p:cNvSpPr/>
            <p:nvPr/>
          </p:nvSpPr>
          <p:spPr>
            <a:xfrm>
              <a:off x="2358545" y="5149292"/>
              <a:ext cx="186244" cy="89772"/>
            </a:xfrm>
            <a:custGeom>
              <a:avLst/>
              <a:gdLst/>
              <a:ahLst/>
              <a:cxnLst/>
              <a:rect l="l" t="t" r="r" b="b"/>
              <a:pathLst>
                <a:path w="99" h="48" extrusionOk="0">
                  <a:moveTo>
                    <a:pt x="0" y="0"/>
                  </a:moveTo>
                  <a:cubicBezTo>
                    <a:pt x="1" y="27"/>
                    <a:pt x="23" y="48"/>
                    <a:pt x="49" y="48"/>
                  </a:cubicBezTo>
                  <a:cubicBezTo>
                    <a:pt x="76" y="48"/>
                    <a:pt x="98" y="27"/>
                    <a:pt x="99" y="0"/>
                  </a:cubicBezTo>
                  <a:lnTo>
                    <a:pt x="0" y="0"/>
                  </a:lnTo>
                  <a:close/>
                </a:path>
              </a:pathLst>
            </a:custGeom>
            <a:solidFill>
              <a:srgbClr val="60381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2" name="Google Shape;4800;p150"/>
            <p:cNvSpPr/>
            <p:nvPr/>
          </p:nvSpPr>
          <p:spPr>
            <a:xfrm>
              <a:off x="2450997" y="5446746"/>
              <a:ext cx="93792" cy="105851"/>
            </a:xfrm>
            <a:custGeom>
              <a:avLst/>
              <a:gdLst/>
              <a:ahLst/>
              <a:cxnLst/>
              <a:rect l="l" t="t" r="r" b="b"/>
              <a:pathLst>
                <a:path w="50" h="56" extrusionOk="0">
                  <a:moveTo>
                    <a:pt x="0" y="14"/>
                  </a:moveTo>
                  <a:cubicBezTo>
                    <a:pt x="0" y="14"/>
                    <a:pt x="32" y="32"/>
                    <a:pt x="37" y="56"/>
                  </a:cubicBezTo>
                  <a:cubicBezTo>
                    <a:pt x="50" y="11"/>
                    <a:pt x="50" y="11"/>
                    <a:pt x="50" y="11"/>
                  </a:cubicBezTo>
                  <a:cubicBezTo>
                    <a:pt x="50" y="11"/>
                    <a:pt x="43" y="0"/>
                    <a:pt x="34" y="1"/>
                  </a:cubicBezTo>
                  <a:lnTo>
                    <a:pt x="0" y="14"/>
                  </a:lnTo>
                  <a:close/>
                </a:path>
              </a:pathLst>
            </a:custGeom>
            <a:solidFill>
              <a:srgbClr val="F1F1F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3" name="Google Shape;4801;p150"/>
            <p:cNvSpPr/>
            <p:nvPr/>
          </p:nvSpPr>
          <p:spPr>
            <a:xfrm>
              <a:off x="2358545" y="5446746"/>
              <a:ext cx="92452" cy="105851"/>
            </a:xfrm>
            <a:custGeom>
              <a:avLst/>
              <a:gdLst/>
              <a:ahLst/>
              <a:cxnLst/>
              <a:rect l="l" t="t" r="r" b="b"/>
              <a:pathLst>
                <a:path w="49" h="56" extrusionOk="0">
                  <a:moveTo>
                    <a:pt x="49" y="14"/>
                  </a:moveTo>
                  <a:cubicBezTo>
                    <a:pt x="49" y="14"/>
                    <a:pt x="18" y="32"/>
                    <a:pt x="13" y="56"/>
                  </a:cubicBezTo>
                  <a:cubicBezTo>
                    <a:pt x="0" y="11"/>
                    <a:pt x="0" y="11"/>
                    <a:pt x="0" y="11"/>
                  </a:cubicBezTo>
                  <a:cubicBezTo>
                    <a:pt x="0" y="11"/>
                    <a:pt x="7" y="0"/>
                    <a:pt x="16" y="1"/>
                  </a:cubicBezTo>
                  <a:lnTo>
                    <a:pt x="49" y="14"/>
                  </a:lnTo>
                  <a:close/>
                </a:path>
              </a:pathLst>
            </a:custGeom>
            <a:solidFill>
              <a:srgbClr val="F1F1F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4" name="Google Shape;4802;p150"/>
            <p:cNvSpPr/>
            <p:nvPr/>
          </p:nvSpPr>
          <p:spPr>
            <a:xfrm>
              <a:off x="1973999" y="6825486"/>
              <a:ext cx="243859" cy="83073"/>
            </a:xfrm>
            <a:custGeom>
              <a:avLst/>
              <a:gdLst/>
              <a:ahLst/>
              <a:cxnLst/>
              <a:rect l="l" t="t" r="r" b="b"/>
              <a:pathLst>
                <a:path w="129" h="44" extrusionOk="0">
                  <a:moveTo>
                    <a:pt x="128" y="44"/>
                  </a:moveTo>
                  <a:cubicBezTo>
                    <a:pt x="128" y="42"/>
                    <a:pt x="129" y="32"/>
                    <a:pt x="129" y="30"/>
                  </a:cubicBezTo>
                  <a:cubicBezTo>
                    <a:pt x="129" y="13"/>
                    <a:pt x="115" y="0"/>
                    <a:pt x="99" y="0"/>
                  </a:cubicBezTo>
                  <a:cubicBezTo>
                    <a:pt x="30" y="0"/>
                    <a:pt x="30" y="0"/>
                    <a:pt x="30" y="0"/>
                  </a:cubicBezTo>
                  <a:cubicBezTo>
                    <a:pt x="14" y="0"/>
                    <a:pt x="0" y="13"/>
                    <a:pt x="0" y="30"/>
                  </a:cubicBezTo>
                  <a:cubicBezTo>
                    <a:pt x="0" y="32"/>
                    <a:pt x="1" y="42"/>
                    <a:pt x="1" y="44"/>
                  </a:cubicBezTo>
                  <a:lnTo>
                    <a:pt x="128" y="44"/>
                  </a:lnTo>
                  <a:close/>
                </a:path>
              </a:pathLst>
            </a:custGeom>
            <a:solidFill>
              <a:srgbClr val="1A1A1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5" name="Google Shape;4803;p150"/>
            <p:cNvSpPr/>
            <p:nvPr/>
          </p:nvSpPr>
          <p:spPr>
            <a:xfrm>
              <a:off x="2686817" y="6825486"/>
              <a:ext cx="242519" cy="83073"/>
            </a:xfrm>
            <a:custGeom>
              <a:avLst/>
              <a:gdLst/>
              <a:ahLst/>
              <a:cxnLst/>
              <a:rect l="l" t="t" r="r" b="b"/>
              <a:pathLst>
                <a:path w="129" h="44" extrusionOk="0">
                  <a:moveTo>
                    <a:pt x="1" y="44"/>
                  </a:moveTo>
                  <a:cubicBezTo>
                    <a:pt x="1" y="42"/>
                    <a:pt x="0" y="32"/>
                    <a:pt x="0" y="30"/>
                  </a:cubicBezTo>
                  <a:cubicBezTo>
                    <a:pt x="0" y="13"/>
                    <a:pt x="14" y="0"/>
                    <a:pt x="30" y="0"/>
                  </a:cubicBezTo>
                  <a:cubicBezTo>
                    <a:pt x="99" y="0"/>
                    <a:pt x="99" y="0"/>
                    <a:pt x="99" y="0"/>
                  </a:cubicBezTo>
                  <a:cubicBezTo>
                    <a:pt x="115" y="0"/>
                    <a:pt x="129" y="13"/>
                    <a:pt x="129" y="30"/>
                  </a:cubicBezTo>
                  <a:cubicBezTo>
                    <a:pt x="129" y="32"/>
                    <a:pt x="128" y="42"/>
                    <a:pt x="128" y="44"/>
                  </a:cubicBezTo>
                  <a:lnTo>
                    <a:pt x="1" y="44"/>
                  </a:lnTo>
                  <a:close/>
                </a:path>
              </a:pathLst>
            </a:custGeom>
            <a:solidFill>
              <a:srgbClr val="1A1A1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6" name="Google Shape;4804;p150"/>
            <p:cNvSpPr/>
            <p:nvPr/>
          </p:nvSpPr>
          <p:spPr>
            <a:xfrm>
              <a:off x="2071810" y="4597261"/>
              <a:ext cx="723537" cy="286735"/>
            </a:xfrm>
            <a:custGeom>
              <a:avLst/>
              <a:gdLst/>
              <a:ahLst/>
              <a:cxnLst/>
              <a:rect l="l" t="t" r="r" b="b"/>
              <a:pathLst>
                <a:path w="384" h="152" extrusionOk="0">
                  <a:moveTo>
                    <a:pt x="37" y="152"/>
                  </a:moveTo>
                  <a:cubicBezTo>
                    <a:pt x="37" y="152"/>
                    <a:pt x="70" y="124"/>
                    <a:pt x="79" y="90"/>
                  </a:cubicBezTo>
                  <a:cubicBezTo>
                    <a:pt x="79" y="90"/>
                    <a:pt x="195" y="137"/>
                    <a:pt x="333" y="80"/>
                  </a:cubicBezTo>
                  <a:cubicBezTo>
                    <a:pt x="333" y="80"/>
                    <a:pt x="345" y="142"/>
                    <a:pt x="366" y="152"/>
                  </a:cubicBezTo>
                  <a:cubicBezTo>
                    <a:pt x="366" y="152"/>
                    <a:pt x="384" y="38"/>
                    <a:pt x="366" y="28"/>
                  </a:cubicBezTo>
                  <a:cubicBezTo>
                    <a:pt x="347" y="18"/>
                    <a:pt x="66" y="0"/>
                    <a:pt x="33" y="25"/>
                  </a:cubicBezTo>
                  <a:cubicBezTo>
                    <a:pt x="0" y="50"/>
                    <a:pt x="37" y="152"/>
                    <a:pt x="37" y="152"/>
                  </a:cubicBez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7" name="Google Shape;4805;p150"/>
            <p:cNvSpPr/>
            <p:nvPr/>
          </p:nvSpPr>
          <p:spPr>
            <a:xfrm>
              <a:off x="2296911" y="4894715"/>
              <a:ext cx="37517" cy="44216"/>
            </a:xfrm>
            <a:prstGeom prst="ellipse">
              <a:avLst/>
            </a:prstGeom>
            <a:solidFill>
              <a:srgbClr val="1A1A1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8" name="Google Shape;4806;p150"/>
            <p:cNvSpPr/>
            <p:nvPr/>
          </p:nvSpPr>
          <p:spPr>
            <a:xfrm>
              <a:off x="2570247" y="4894715"/>
              <a:ext cx="34837" cy="44216"/>
            </a:xfrm>
            <a:prstGeom prst="ellipse">
              <a:avLst/>
            </a:prstGeom>
            <a:solidFill>
              <a:srgbClr val="1A1A1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29" name="Google Shape;4807;p150"/>
            <p:cNvSpPr/>
            <p:nvPr/>
          </p:nvSpPr>
          <p:spPr>
            <a:xfrm>
              <a:off x="2312989" y="4902754"/>
              <a:ext cx="13399" cy="13399"/>
            </a:xfrm>
            <a:prstGeom prst="ellipse">
              <a:avLst/>
            </a:prstGeom>
            <a:solidFill>
              <a:srgbClr val="F1F1F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30" name="Google Shape;4808;p150"/>
            <p:cNvSpPr/>
            <p:nvPr/>
          </p:nvSpPr>
          <p:spPr>
            <a:xfrm>
              <a:off x="2589005" y="4902754"/>
              <a:ext cx="13399" cy="13399"/>
            </a:xfrm>
            <a:prstGeom prst="ellipse">
              <a:avLst/>
            </a:prstGeom>
            <a:solidFill>
              <a:srgbClr val="F1F1F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31" name="Google Shape;4809;p150"/>
            <p:cNvSpPr/>
            <p:nvPr/>
          </p:nvSpPr>
          <p:spPr>
            <a:xfrm>
              <a:off x="2307630" y="4926872"/>
              <a:ext cx="5360" cy="4020"/>
            </a:xfrm>
            <a:prstGeom prst="ellipse">
              <a:avLst/>
            </a:prstGeom>
            <a:solidFill>
              <a:srgbClr val="F1F1F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32" name="Google Shape;4810;p150"/>
            <p:cNvSpPr/>
            <p:nvPr/>
          </p:nvSpPr>
          <p:spPr>
            <a:xfrm>
              <a:off x="2579626" y="4926872"/>
              <a:ext cx="2680" cy="4020"/>
            </a:xfrm>
            <a:prstGeom prst="ellipse">
              <a:avLst/>
            </a:prstGeom>
            <a:solidFill>
              <a:srgbClr val="F1F1F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33" name="Google Shape;4811;p150"/>
            <p:cNvSpPr/>
            <p:nvPr/>
          </p:nvSpPr>
          <p:spPr>
            <a:xfrm>
              <a:off x="2256714" y="4814322"/>
              <a:ext cx="101831" cy="24118"/>
            </a:xfrm>
            <a:custGeom>
              <a:avLst/>
              <a:gdLst/>
              <a:ahLst/>
              <a:cxnLst/>
              <a:rect l="l" t="t" r="r" b="b"/>
              <a:pathLst>
                <a:path w="54" h="13" extrusionOk="0">
                  <a:moveTo>
                    <a:pt x="0" y="12"/>
                  </a:moveTo>
                  <a:cubicBezTo>
                    <a:pt x="0" y="12"/>
                    <a:pt x="3" y="10"/>
                    <a:pt x="8" y="7"/>
                  </a:cubicBezTo>
                  <a:cubicBezTo>
                    <a:pt x="10" y="6"/>
                    <a:pt x="13" y="5"/>
                    <a:pt x="17" y="4"/>
                  </a:cubicBezTo>
                  <a:cubicBezTo>
                    <a:pt x="20" y="3"/>
                    <a:pt x="23" y="2"/>
                    <a:pt x="27" y="1"/>
                  </a:cubicBezTo>
                  <a:cubicBezTo>
                    <a:pt x="29" y="1"/>
                    <a:pt x="31" y="1"/>
                    <a:pt x="33" y="0"/>
                  </a:cubicBezTo>
                  <a:cubicBezTo>
                    <a:pt x="35" y="0"/>
                    <a:pt x="37" y="0"/>
                    <a:pt x="38" y="0"/>
                  </a:cubicBezTo>
                  <a:cubicBezTo>
                    <a:pt x="40" y="1"/>
                    <a:pt x="42" y="1"/>
                    <a:pt x="44" y="2"/>
                  </a:cubicBezTo>
                  <a:cubicBezTo>
                    <a:pt x="45" y="3"/>
                    <a:pt x="47" y="3"/>
                    <a:pt x="48" y="4"/>
                  </a:cubicBezTo>
                  <a:cubicBezTo>
                    <a:pt x="49" y="5"/>
                    <a:pt x="50" y="6"/>
                    <a:pt x="51" y="7"/>
                  </a:cubicBezTo>
                  <a:cubicBezTo>
                    <a:pt x="52" y="8"/>
                    <a:pt x="52" y="9"/>
                    <a:pt x="53" y="10"/>
                  </a:cubicBezTo>
                  <a:cubicBezTo>
                    <a:pt x="54" y="11"/>
                    <a:pt x="54" y="12"/>
                    <a:pt x="54" y="12"/>
                  </a:cubicBezTo>
                  <a:cubicBezTo>
                    <a:pt x="54" y="13"/>
                    <a:pt x="54" y="13"/>
                    <a:pt x="54" y="13"/>
                  </a:cubicBezTo>
                  <a:cubicBezTo>
                    <a:pt x="54" y="13"/>
                    <a:pt x="52" y="13"/>
                    <a:pt x="51" y="13"/>
                  </a:cubicBezTo>
                  <a:cubicBezTo>
                    <a:pt x="50" y="13"/>
                    <a:pt x="49" y="13"/>
                    <a:pt x="48" y="13"/>
                  </a:cubicBezTo>
                  <a:cubicBezTo>
                    <a:pt x="47" y="13"/>
                    <a:pt x="46" y="13"/>
                    <a:pt x="44" y="13"/>
                  </a:cubicBezTo>
                  <a:cubicBezTo>
                    <a:pt x="43" y="13"/>
                    <a:pt x="42" y="13"/>
                    <a:pt x="41" y="13"/>
                  </a:cubicBezTo>
                  <a:cubicBezTo>
                    <a:pt x="39" y="13"/>
                    <a:pt x="38" y="13"/>
                    <a:pt x="36" y="13"/>
                  </a:cubicBezTo>
                  <a:cubicBezTo>
                    <a:pt x="35" y="12"/>
                    <a:pt x="34" y="12"/>
                    <a:pt x="32" y="12"/>
                  </a:cubicBezTo>
                  <a:cubicBezTo>
                    <a:pt x="31" y="11"/>
                    <a:pt x="29" y="11"/>
                    <a:pt x="27" y="11"/>
                  </a:cubicBezTo>
                  <a:cubicBezTo>
                    <a:pt x="24" y="11"/>
                    <a:pt x="21" y="11"/>
                    <a:pt x="18" y="11"/>
                  </a:cubicBezTo>
                  <a:cubicBezTo>
                    <a:pt x="15" y="11"/>
                    <a:pt x="12" y="11"/>
                    <a:pt x="9" y="11"/>
                  </a:cubicBezTo>
                  <a:cubicBezTo>
                    <a:pt x="4" y="12"/>
                    <a:pt x="1" y="13"/>
                    <a:pt x="1" y="13"/>
                  </a:cubicBezTo>
                  <a:lnTo>
                    <a:pt x="0" y="12"/>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34" name="Google Shape;4812;p150"/>
            <p:cNvSpPr/>
            <p:nvPr/>
          </p:nvSpPr>
          <p:spPr>
            <a:xfrm>
              <a:off x="2544789" y="4814322"/>
              <a:ext cx="101831" cy="24118"/>
            </a:xfrm>
            <a:custGeom>
              <a:avLst/>
              <a:gdLst/>
              <a:ahLst/>
              <a:cxnLst/>
              <a:rect l="l" t="t" r="r" b="b"/>
              <a:pathLst>
                <a:path w="54" h="13" extrusionOk="0">
                  <a:moveTo>
                    <a:pt x="53" y="13"/>
                  </a:moveTo>
                  <a:cubicBezTo>
                    <a:pt x="53" y="13"/>
                    <a:pt x="50" y="12"/>
                    <a:pt x="45" y="11"/>
                  </a:cubicBezTo>
                  <a:cubicBezTo>
                    <a:pt x="42" y="11"/>
                    <a:pt x="39" y="11"/>
                    <a:pt x="36" y="11"/>
                  </a:cubicBezTo>
                  <a:cubicBezTo>
                    <a:pt x="33" y="11"/>
                    <a:pt x="30" y="11"/>
                    <a:pt x="26" y="11"/>
                  </a:cubicBezTo>
                  <a:cubicBezTo>
                    <a:pt x="25" y="11"/>
                    <a:pt x="23" y="11"/>
                    <a:pt x="22" y="12"/>
                  </a:cubicBezTo>
                  <a:cubicBezTo>
                    <a:pt x="20" y="12"/>
                    <a:pt x="19" y="12"/>
                    <a:pt x="17" y="13"/>
                  </a:cubicBezTo>
                  <a:cubicBezTo>
                    <a:pt x="16" y="13"/>
                    <a:pt x="15" y="13"/>
                    <a:pt x="13" y="13"/>
                  </a:cubicBezTo>
                  <a:cubicBezTo>
                    <a:pt x="12" y="13"/>
                    <a:pt x="11" y="13"/>
                    <a:pt x="10" y="13"/>
                  </a:cubicBezTo>
                  <a:cubicBezTo>
                    <a:pt x="8" y="13"/>
                    <a:pt x="7" y="13"/>
                    <a:pt x="6" y="13"/>
                  </a:cubicBezTo>
                  <a:cubicBezTo>
                    <a:pt x="5" y="13"/>
                    <a:pt x="4" y="13"/>
                    <a:pt x="3" y="13"/>
                  </a:cubicBezTo>
                  <a:cubicBezTo>
                    <a:pt x="2" y="13"/>
                    <a:pt x="0" y="13"/>
                    <a:pt x="0" y="13"/>
                  </a:cubicBezTo>
                  <a:cubicBezTo>
                    <a:pt x="0" y="12"/>
                    <a:pt x="0" y="12"/>
                    <a:pt x="0" y="12"/>
                  </a:cubicBezTo>
                  <a:cubicBezTo>
                    <a:pt x="0" y="12"/>
                    <a:pt x="0" y="11"/>
                    <a:pt x="1" y="10"/>
                  </a:cubicBezTo>
                  <a:cubicBezTo>
                    <a:pt x="2" y="9"/>
                    <a:pt x="2" y="8"/>
                    <a:pt x="3" y="7"/>
                  </a:cubicBezTo>
                  <a:cubicBezTo>
                    <a:pt x="4" y="6"/>
                    <a:pt x="5" y="5"/>
                    <a:pt x="6" y="4"/>
                  </a:cubicBezTo>
                  <a:cubicBezTo>
                    <a:pt x="7" y="3"/>
                    <a:pt x="9" y="3"/>
                    <a:pt x="10" y="2"/>
                  </a:cubicBezTo>
                  <a:cubicBezTo>
                    <a:pt x="12" y="1"/>
                    <a:pt x="14" y="1"/>
                    <a:pt x="16" y="0"/>
                  </a:cubicBezTo>
                  <a:cubicBezTo>
                    <a:pt x="17" y="0"/>
                    <a:pt x="19" y="0"/>
                    <a:pt x="21" y="0"/>
                  </a:cubicBezTo>
                  <a:cubicBezTo>
                    <a:pt x="23" y="1"/>
                    <a:pt x="25" y="1"/>
                    <a:pt x="27" y="1"/>
                  </a:cubicBezTo>
                  <a:cubicBezTo>
                    <a:pt x="31" y="2"/>
                    <a:pt x="34" y="3"/>
                    <a:pt x="37" y="4"/>
                  </a:cubicBezTo>
                  <a:cubicBezTo>
                    <a:pt x="41" y="5"/>
                    <a:pt x="44" y="6"/>
                    <a:pt x="46" y="7"/>
                  </a:cubicBezTo>
                  <a:cubicBezTo>
                    <a:pt x="51" y="10"/>
                    <a:pt x="54" y="12"/>
                    <a:pt x="54" y="12"/>
                  </a:cubicBezTo>
                  <a:lnTo>
                    <a:pt x="53" y="13"/>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35" name="Google Shape;4813;p150"/>
            <p:cNvSpPr/>
            <p:nvPr/>
          </p:nvSpPr>
          <p:spPr>
            <a:xfrm>
              <a:off x="3536303" y="2298021"/>
              <a:ext cx="763733" cy="483698"/>
            </a:xfrm>
            <a:custGeom>
              <a:avLst/>
              <a:gdLst/>
              <a:ahLst/>
              <a:cxnLst/>
              <a:rect l="l" t="t" r="r" b="b"/>
              <a:pathLst>
                <a:path w="405" h="257" extrusionOk="0">
                  <a:moveTo>
                    <a:pt x="336" y="165"/>
                  </a:moveTo>
                  <a:cubicBezTo>
                    <a:pt x="336" y="165"/>
                    <a:pt x="333" y="54"/>
                    <a:pt x="405" y="4"/>
                  </a:cubicBezTo>
                  <a:cubicBezTo>
                    <a:pt x="404" y="0"/>
                    <a:pt x="0" y="118"/>
                    <a:pt x="127" y="257"/>
                  </a:cubicBezTo>
                  <a:cubicBezTo>
                    <a:pt x="196" y="225"/>
                    <a:pt x="266" y="194"/>
                    <a:pt x="336" y="165"/>
                  </a:cubicBezTo>
                  <a:close/>
                </a:path>
              </a:pathLst>
            </a:custGeom>
            <a:solidFill>
              <a:srgbClr val="0078D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4B50"/>
                </a:solidFill>
                <a:latin typeface="Lato Light"/>
                <a:ea typeface="Lato Light"/>
                <a:cs typeface="Lato Light"/>
                <a:sym typeface="Lato Light"/>
              </a:endParaRPr>
            </a:p>
          </p:txBody>
        </p:sp>
        <p:sp>
          <p:nvSpPr>
            <p:cNvPr id="36" name="Google Shape;4814;p150"/>
            <p:cNvSpPr/>
            <p:nvPr/>
          </p:nvSpPr>
          <p:spPr>
            <a:xfrm>
              <a:off x="3817678" y="2702666"/>
              <a:ext cx="688700" cy="507816"/>
            </a:xfrm>
            <a:custGeom>
              <a:avLst/>
              <a:gdLst/>
              <a:ahLst/>
              <a:cxnLst/>
              <a:rect l="l" t="t" r="r" b="b"/>
              <a:pathLst>
                <a:path w="366" h="270" extrusionOk="0">
                  <a:moveTo>
                    <a:pt x="208" y="0"/>
                  </a:moveTo>
                  <a:cubicBezTo>
                    <a:pt x="208" y="0"/>
                    <a:pt x="284" y="80"/>
                    <a:pt x="366" y="69"/>
                  </a:cubicBezTo>
                  <a:cubicBezTo>
                    <a:pt x="363" y="66"/>
                    <a:pt x="24" y="270"/>
                    <a:pt x="0" y="91"/>
                  </a:cubicBezTo>
                  <a:cubicBezTo>
                    <a:pt x="69" y="59"/>
                    <a:pt x="138" y="29"/>
                    <a:pt x="208" y="0"/>
                  </a:cubicBezTo>
                  <a:close/>
                </a:path>
              </a:pathLst>
            </a:custGeom>
            <a:solidFill>
              <a:srgbClr val="0078D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4B50"/>
                </a:solidFill>
                <a:latin typeface="Lato Light"/>
                <a:ea typeface="Lato Light"/>
                <a:cs typeface="Lato Light"/>
                <a:sym typeface="Lato Light"/>
              </a:endParaRPr>
            </a:p>
          </p:txBody>
        </p:sp>
        <p:sp>
          <p:nvSpPr>
            <p:cNvPr id="37" name="Google Shape;4815;p150"/>
            <p:cNvSpPr/>
            <p:nvPr/>
          </p:nvSpPr>
          <p:spPr>
            <a:xfrm>
              <a:off x="2433579" y="2579397"/>
              <a:ext cx="1830280" cy="1018311"/>
            </a:xfrm>
            <a:custGeom>
              <a:avLst/>
              <a:gdLst/>
              <a:ahLst/>
              <a:cxnLst/>
              <a:rect l="l" t="t" r="r" b="b"/>
              <a:pathLst>
                <a:path w="971" h="540" extrusionOk="0">
                  <a:moveTo>
                    <a:pt x="10" y="519"/>
                  </a:moveTo>
                  <a:cubicBezTo>
                    <a:pt x="0" y="502"/>
                    <a:pt x="5" y="480"/>
                    <a:pt x="22" y="469"/>
                  </a:cubicBezTo>
                  <a:cubicBezTo>
                    <a:pt x="307" y="291"/>
                    <a:pt x="606" y="137"/>
                    <a:pt x="916" y="8"/>
                  </a:cubicBezTo>
                  <a:cubicBezTo>
                    <a:pt x="935" y="0"/>
                    <a:pt x="956" y="9"/>
                    <a:pt x="964" y="27"/>
                  </a:cubicBezTo>
                  <a:cubicBezTo>
                    <a:pt x="971" y="45"/>
                    <a:pt x="962" y="66"/>
                    <a:pt x="944" y="73"/>
                  </a:cubicBezTo>
                  <a:cubicBezTo>
                    <a:pt x="637" y="201"/>
                    <a:pt x="342" y="354"/>
                    <a:pt x="60" y="529"/>
                  </a:cubicBezTo>
                  <a:cubicBezTo>
                    <a:pt x="43" y="540"/>
                    <a:pt x="21" y="535"/>
                    <a:pt x="10" y="519"/>
                  </a:cubicBez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38" name="Google Shape;4816;p150"/>
            <p:cNvSpPr/>
            <p:nvPr/>
          </p:nvSpPr>
          <p:spPr>
            <a:xfrm>
              <a:off x="1505040" y="1553046"/>
              <a:ext cx="588209" cy="684680"/>
            </a:xfrm>
            <a:custGeom>
              <a:avLst/>
              <a:gdLst/>
              <a:ahLst/>
              <a:cxnLst/>
              <a:rect l="l" t="t" r="r" b="b"/>
              <a:pathLst>
                <a:path w="312" h="363" extrusionOk="0">
                  <a:moveTo>
                    <a:pt x="0" y="176"/>
                  </a:moveTo>
                  <a:cubicBezTo>
                    <a:pt x="0" y="176"/>
                    <a:pt x="60" y="83"/>
                    <a:pt x="25" y="3"/>
                  </a:cubicBezTo>
                  <a:cubicBezTo>
                    <a:pt x="28" y="0"/>
                    <a:pt x="312" y="311"/>
                    <a:pt x="131" y="363"/>
                  </a:cubicBezTo>
                  <a:cubicBezTo>
                    <a:pt x="89" y="300"/>
                    <a:pt x="45" y="237"/>
                    <a:pt x="0" y="176"/>
                  </a:cubicBezTo>
                  <a:close/>
                </a:path>
              </a:pathLst>
            </a:custGeom>
            <a:solidFill>
              <a:srgbClr val="5C2D9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39" name="Google Shape;4817;p150"/>
            <p:cNvSpPr/>
            <p:nvPr/>
          </p:nvSpPr>
          <p:spPr>
            <a:xfrm>
              <a:off x="1101735" y="1898736"/>
              <a:ext cx="565431" cy="660562"/>
            </a:xfrm>
            <a:custGeom>
              <a:avLst/>
              <a:gdLst/>
              <a:ahLst/>
              <a:cxnLst/>
              <a:rect l="l" t="t" r="r" b="b"/>
              <a:pathLst>
                <a:path w="300" h="351" extrusionOk="0">
                  <a:moveTo>
                    <a:pt x="170" y="25"/>
                  </a:moveTo>
                  <a:cubicBezTo>
                    <a:pt x="170" y="25"/>
                    <a:pt x="64" y="53"/>
                    <a:pt x="0" y="1"/>
                  </a:cubicBezTo>
                  <a:cubicBezTo>
                    <a:pt x="3" y="0"/>
                    <a:pt x="187" y="351"/>
                    <a:pt x="300" y="210"/>
                  </a:cubicBezTo>
                  <a:cubicBezTo>
                    <a:pt x="258" y="148"/>
                    <a:pt x="215" y="86"/>
                    <a:pt x="170" y="25"/>
                  </a:cubicBezTo>
                  <a:close/>
                </a:path>
              </a:pathLst>
            </a:custGeom>
            <a:solidFill>
              <a:srgbClr val="5C2D9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40" name="Google Shape;4818;p150"/>
            <p:cNvSpPr/>
            <p:nvPr/>
          </p:nvSpPr>
          <p:spPr>
            <a:xfrm>
              <a:off x="1389810" y="1839781"/>
              <a:ext cx="1134881" cy="1763286"/>
            </a:xfrm>
            <a:custGeom>
              <a:avLst/>
              <a:gdLst/>
              <a:ahLst/>
              <a:cxnLst/>
              <a:rect l="l" t="t" r="r" b="b"/>
              <a:pathLst>
                <a:path w="602" h="936" extrusionOk="0">
                  <a:moveTo>
                    <a:pt x="577" y="927"/>
                  </a:moveTo>
                  <a:cubicBezTo>
                    <a:pt x="595" y="919"/>
                    <a:pt x="602" y="897"/>
                    <a:pt x="593" y="879"/>
                  </a:cubicBezTo>
                  <a:cubicBezTo>
                    <a:pt x="441" y="579"/>
                    <a:pt x="266" y="292"/>
                    <a:pt x="69" y="20"/>
                  </a:cubicBezTo>
                  <a:cubicBezTo>
                    <a:pt x="57" y="4"/>
                    <a:pt x="34" y="0"/>
                    <a:pt x="18" y="11"/>
                  </a:cubicBezTo>
                  <a:cubicBezTo>
                    <a:pt x="3" y="23"/>
                    <a:pt x="0" y="45"/>
                    <a:pt x="11" y="62"/>
                  </a:cubicBezTo>
                  <a:cubicBezTo>
                    <a:pt x="207" y="330"/>
                    <a:pt x="380" y="614"/>
                    <a:pt x="529" y="911"/>
                  </a:cubicBezTo>
                  <a:cubicBezTo>
                    <a:pt x="538" y="929"/>
                    <a:pt x="560" y="936"/>
                    <a:pt x="577" y="927"/>
                  </a:cubicBez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41" name="Google Shape;4819;p150"/>
            <p:cNvSpPr/>
            <p:nvPr/>
          </p:nvSpPr>
          <p:spPr>
            <a:xfrm>
              <a:off x="786863" y="2165373"/>
              <a:ext cx="739615" cy="531934"/>
            </a:xfrm>
            <a:custGeom>
              <a:avLst/>
              <a:gdLst/>
              <a:ahLst/>
              <a:cxnLst/>
              <a:rect l="l" t="t" r="r" b="b"/>
              <a:pathLst>
                <a:path w="392" h="282" extrusionOk="0">
                  <a:moveTo>
                    <a:pt x="52" y="171"/>
                  </a:moveTo>
                  <a:cubicBezTo>
                    <a:pt x="53" y="171"/>
                    <a:pt x="66" y="61"/>
                    <a:pt x="0" y="4"/>
                  </a:cubicBezTo>
                  <a:cubicBezTo>
                    <a:pt x="1" y="0"/>
                    <a:pt x="392" y="157"/>
                    <a:pt x="252" y="282"/>
                  </a:cubicBezTo>
                  <a:cubicBezTo>
                    <a:pt x="186" y="244"/>
                    <a:pt x="120" y="207"/>
                    <a:pt x="52" y="171"/>
                  </a:cubicBezTo>
                  <a:close/>
                </a:path>
              </a:pathLst>
            </a:custGeom>
            <a:solidFill>
              <a:srgbClr val="0078D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42" name="Google Shape;4820;p150"/>
            <p:cNvSpPr/>
            <p:nvPr/>
          </p:nvSpPr>
          <p:spPr>
            <a:xfrm>
              <a:off x="529605" y="2576717"/>
              <a:ext cx="679321" cy="539973"/>
            </a:xfrm>
            <a:custGeom>
              <a:avLst/>
              <a:gdLst/>
              <a:ahLst/>
              <a:cxnLst/>
              <a:rect l="l" t="t" r="r" b="b"/>
              <a:pathLst>
                <a:path w="361" h="287" extrusionOk="0">
                  <a:moveTo>
                    <a:pt x="164" y="0"/>
                  </a:moveTo>
                  <a:cubicBezTo>
                    <a:pt x="164" y="0"/>
                    <a:pt x="80" y="72"/>
                    <a:pt x="0" y="53"/>
                  </a:cubicBezTo>
                  <a:cubicBezTo>
                    <a:pt x="2" y="50"/>
                    <a:pt x="320" y="287"/>
                    <a:pt x="361" y="111"/>
                  </a:cubicBezTo>
                  <a:cubicBezTo>
                    <a:pt x="296" y="73"/>
                    <a:pt x="230" y="36"/>
                    <a:pt x="164" y="0"/>
                  </a:cubicBezTo>
                  <a:close/>
                </a:path>
              </a:pathLst>
            </a:custGeom>
            <a:solidFill>
              <a:srgbClr val="0078D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sp>
          <p:nvSpPr>
            <p:cNvPr id="43" name="Google Shape;4821;p150"/>
            <p:cNvSpPr/>
            <p:nvPr/>
          </p:nvSpPr>
          <p:spPr>
            <a:xfrm>
              <a:off x="785523" y="2456127"/>
              <a:ext cx="1736488" cy="1176417"/>
            </a:xfrm>
            <a:custGeom>
              <a:avLst/>
              <a:gdLst/>
              <a:ahLst/>
              <a:cxnLst/>
              <a:rect l="l" t="t" r="r" b="b"/>
              <a:pathLst>
                <a:path w="922" h="625" extrusionOk="0">
                  <a:moveTo>
                    <a:pt x="910" y="607"/>
                  </a:moveTo>
                  <a:cubicBezTo>
                    <a:pt x="922" y="592"/>
                    <a:pt x="919" y="569"/>
                    <a:pt x="903" y="557"/>
                  </a:cubicBezTo>
                  <a:cubicBezTo>
                    <a:pt x="637" y="352"/>
                    <a:pt x="354" y="169"/>
                    <a:pt x="59" y="10"/>
                  </a:cubicBezTo>
                  <a:cubicBezTo>
                    <a:pt x="41" y="0"/>
                    <a:pt x="19" y="7"/>
                    <a:pt x="10" y="24"/>
                  </a:cubicBezTo>
                  <a:cubicBezTo>
                    <a:pt x="0" y="41"/>
                    <a:pt x="7" y="63"/>
                    <a:pt x="25" y="72"/>
                  </a:cubicBezTo>
                  <a:cubicBezTo>
                    <a:pt x="317" y="229"/>
                    <a:pt x="597" y="410"/>
                    <a:pt x="860" y="613"/>
                  </a:cubicBezTo>
                  <a:cubicBezTo>
                    <a:pt x="876" y="625"/>
                    <a:pt x="898" y="622"/>
                    <a:pt x="910" y="607"/>
                  </a:cubicBez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Lato Light"/>
                <a:ea typeface="Lato Light"/>
                <a:cs typeface="Lato Light"/>
                <a:sym typeface="Lato Light"/>
              </a:endParaRPr>
            </a:p>
          </p:txBody>
        </p:sp>
      </p:grpSp>
      <p:sp>
        <p:nvSpPr>
          <p:cNvPr id="45" name="TextBox 44"/>
          <p:cNvSpPr txBox="1"/>
          <p:nvPr/>
        </p:nvSpPr>
        <p:spPr>
          <a:xfrm>
            <a:off x="5714181" y="1335784"/>
            <a:ext cx="6048672" cy="972574"/>
          </a:xfrm>
          <a:prstGeom prst="rect">
            <a:avLst/>
          </a:prstGeom>
          <a:noFill/>
        </p:spPr>
        <p:txBody>
          <a:bodyPr wrap="square" lIns="182880" tIns="146304" rIns="182880" bIns="146304" rtlCol="0">
            <a:spAutoFit/>
          </a:bodyPr>
          <a:lstStyle/>
          <a:p>
            <a:pPr lvl="0"/>
            <a:r>
              <a:rPr lang="en-US" sz="4400" dirty="0">
                <a:latin typeface="+mj-lt"/>
              </a:rPr>
              <a:t>Objectives:</a:t>
            </a:r>
            <a:endParaRPr lang="en-IN" sz="4400" dirty="0">
              <a:latin typeface="+mj-lt"/>
            </a:endParaRPr>
          </a:p>
        </p:txBody>
      </p:sp>
      <p:sp>
        <p:nvSpPr>
          <p:cNvPr id="46" name="Rectangle 45"/>
          <p:cNvSpPr/>
          <p:nvPr/>
        </p:nvSpPr>
        <p:spPr bwMode="auto">
          <a:xfrm>
            <a:off x="5642173" y="1553046"/>
            <a:ext cx="69328" cy="1051808"/>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7374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515717" y="3338729"/>
            <a:ext cx="1023041" cy="263326"/>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3" name="Title 2"/>
          <p:cNvSpPr>
            <a:spLocks noGrp="1"/>
          </p:cNvSpPr>
          <p:nvPr>
            <p:ph type="title"/>
          </p:nvPr>
        </p:nvSpPr>
        <p:spPr/>
        <p:txBody>
          <a:bodyPr/>
          <a:lstStyle/>
          <a:p>
            <a:r>
              <a:rPr lang="en-US" dirty="0"/>
              <a:t>What is a Setter?</a:t>
            </a:r>
          </a:p>
        </p:txBody>
      </p:sp>
      <p:sp>
        <p:nvSpPr>
          <p:cNvPr id="2" name="Content Placeholder 1"/>
          <p:cNvSpPr>
            <a:spLocks noGrp="1"/>
          </p:cNvSpPr>
          <p:nvPr>
            <p:ph sz="quarter" idx="4294967295"/>
          </p:nvPr>
        </p:nvSpPr>
        <p:spPr>
          <a:xfrm>
            <a:off x="0" y="1644650"/>
            <a:ext cx="11191875" cy="1293813"/>
          </a:xfrm>
        </p:spPr>
        <p:txBody>
          <a:bodyPr/>
          <a:lstStyle/>
          <a:p>
            <a:r>
              <a:rPr lang="en-US" dirty="0"/>
              <a:t>A </a:t>
            </a:r>
            <a:r>
              <a:rPr lang="en-US" dirty="0">
                <a:latin typeface="Consolas"/>
                <a:cs typeface="Consolas"/>
              </a:rPr>
              <a:t>Setter</a:t>
            </a:r>
            <a:r>
              <a:rPr lang="en-US" dirty="0"/>
              <a:t> is a container for a </a:t>
            </a:r>
            <a:r>
              <a:rPr lang="en-US" dirty="0" err="1"/>
              <a:t>property</a:t>
            </a:r>
            <a:r>
              <a:rPr lang="en-US" dirty="0" err="1">
                <a:sym typeface="Wingdings" panose="05000000000000000000" pitchFamily="2" charset="2"/>
              </a:rPr>
              <a:t></a:t>
            </a:r>
            <a:r>
              <a:rPr lang="en-US" dirty="0" err="1"/>
              <a:t>value</a:t>
            </a:r>
            <a:r>
              <a:rPr lang="en-US" dirty="0"/>
              <a:t> pair</a:t>
            </a:r>
            <a:endParaRPr lang="en-US" dirty="0">
              <a:latin typeface="Consolas"/>
              <a:cs typeface="Consolas"/>
            </a:endParaRPr>
          </a:p>
        </p:txBody>
      </p:sp>
      <p:sp>
        <p:nvSpPr>
          <p:cNvPr id="4" name="Rectangle 3"/>
          <p:cNvSpPr/>
          <p:nvPr/>
        </p:nvSpPr>
        <p:spPr>
          <a:xfrm>
            <a:off x="2217928" y="3221854"/>
            <a:ext cx="8148384" cy="469039"/>
          </a:xfrm>
          <a:prstGeom prst="rect">
            <a:avLst/>
          </a:prstGeom>
          <a:noFill/>
          <a:ln>
            <a:solidFill>
              <a:srgbClr val="606E6F"/>
            </a:solidFill>
          </a:ln>
        </p:spPr>
        <p:txBody>
          <a:bodyPr wrap="none">
            <a:spAutoFit/>
          </a:bodyPr>
          <a:lstStyle/>
          <a:p>
            <a:r>
              <a:rPr lang="en-US" sz="2448" dirty="0">
                <a:solidFill>
                  <a:srgbClr val="0000FF"/>
                </a:solidFill>
                <a:latin typeface="Consolas" panose="020B0609020204030204" pitchFamily="49" charset="0"/>
                <a:cs typeface="Consolas" panose="020B0609020204030204" pitchFamily="49" charset="0"/>
              </a:rPr>
              <a:t>&lt;</a:t>
            </a:r>
            <a:r>
              <a:rPr lang="en-US" sz="2448" dirty="0">
                <a:solidFill>
                  <a:srgbClr val="A31515"/>
                </a:solidFill>
                <a:latin typeface="Consolas" panose="020B0609020204030204" pitchFamily="49" charset="0"/>
                <a:cs typeface="Consolas" panose="020B0609020204030204" pitchFamily="49" charset="0"/>
              </a:rPr>
              <a:t>Setter </a:t>
            </a:r>
            <a:r>
              <a:rPr lang="en-US" sz="2448" dirty="0">
                <a:solidFill>
                  <a:srgbClr val="FF0000"/>
                </a:solidFill>
                <a:latin typeface="Consolas" panose="020B0609020204030204" pitchFamily="49" charset="0"/>
                <a:cs typeface="Consolas" panose="020B0609020204030204" pitchFamily="49" charset="0"/>
              </a:rPr>
              <a:t>Property</a:t>
            </a:r>
            <a:r>
              <a:rPr lang="en-US" sz="2448" dirty="0">
                <a:solidFill>
                  <a:srgbClr val="0000FF"/>
                </a:solidFill>
                <a:latin typeface="Consolas" panose="020B0609020204030204" pitchFamily="49" charset="0"/>
                <a:cs typeface="Consolas" panose="020B0609020204030204" pitchFamily="49" charset="0"/>
              </a:rPr>
              <a:t>=</a:t>
            </a:r>
            <a:r>
              <a:rPr lang="en-US" sz="2448" dirty="0">
                <a:solidFill>
                  <a:srgbClr val="000000"/>
                </a:solidFill>
                <a:latin typeface="Consolas" panose="020B0609020204030204" pitchFamily="49" charset="0"/>
                <a:cs typeface="Consolas" panose="020B0609020204030204" pitchFamily="49" charset="0"/>
              </a:rPr>
              <a:t>“</a:t>
            </a:r>
            <a:r>
              <a:rPr lang="en-US" sz="2448" dirty="0">
                <a:solidFill>
                  <a:srgbClr val="0000FF"/>
                </a:solidFill>
                <a:latin typeface="Consolas" panose="020B0609020204030204" pitchFamily="49" charset="0"/>
                <a:cs typeface="Consolas" panose="020B0609020204030204" pitchFamily="49" charset="0"/>
              </a:rPr>
              <a:t>Foreground</a:t>
            </a:r>
            <a:r>
              <a:rPr lang="en-US" sz="2448" dirty="0">
                <a:solidFill>
                  <a:srgbClr val="000000"/>
                </a:solidFill>
                <a:latin typeface="Consolas" panose="020B0609020204030204" pitchFamily="49" charset="0"/>
                <a:cs typeface="Consolas" panose="020B0609020204030204" pitchFamily="49" charset="0"/>
              </a:rPr>
              <a:t>"</a:t>
            </a:r>
            <a:r>
              <a:rPr lang="en-US" sz="2448" dirty="0">
                <a:solidFill>
                  <a:srgbClr val="A31515"/>
                </a:solidFill>
                <a:latin typeface="Consolas" panose="020B0609020204030204" pitchFamily="49" charset="0"/>
                <a:cs typeface="Consolas" panose="020B0609020204030204" pitchFamily="49" charset="0"/>
              </a:rPr>
              <a:t> </a:t>
            </a:r>
            <a:r>
              <a:rPr lang="en-US" sz="2448" dirty="0">
                <a:solidFill>
                  <a:srgbClr val="FF0000"/>
                </a:solidFill>
                <a:latin typeface="Consolas" panose="020B0609020204030204" pitchFamily="49" charset="0"/>
                <a:cs typeface="Consolas" panose="020B0609020204030204" pitchFamily="49" charset="0"/>
              </a:rPr>
              <a:t>Value</a:t>
            </a:r>
            <a:r>
              <a:rPr lang="en-US" sz="2448" dirty="0">
                <a:solidFill>
                  <a:srgbClr val="0000FF"/>
                </a:solidFill>
                <a:latin typeface="Consolas" panose="020B0609020204030204" pitchFamily="49" charset="0"/>
                <a:cs typeface="Consolas" panose="020B0609020204030204" pitchFamily="49" charset="0"/>
              </a:rPr>
              <a:t>=</a:t>
            </a:r>
            <a:r>
              <a:rPr lang="en-US" sz="2448" dirty="0">
                <a:solidFill>
                  <a:srgbClr val="000000"/>
                </a:solidFill>
                <a:latin typeface="Consolas" panose="020B0609020204030204" pitchFamily="49" charset="0"/>
                <a:cs typeface="Consolas" panose="020B0609020204030204" pitchFamily="49" charset="0"/>
              </a:rPr>
              <a:t>"</a:t>
            </a:r>
            <a:r>
              <a:rPr lang="en-US" sz="2448" dirty="0">
                <a:solidFill>
                  <a:srgbClr val="0000FF"/>
                </a:solidFill>
                <a:latin typeface="Consolas" panose="020B0609020204030204" pitchFamily="49" charset="0"/>
                <a:cs typeface="Consolas" panose="020B0609020204030204" pitchFamily="49" charset="0"/>
              </a:rPr>
              <a:t>White</a:t>
            </a:r>
            <a:r>
              <a:rPr lang="en-US" sz="2448" dirty="0">
                <a:solidFill>
                  <a:srgbClr val="000000"/>
                </a:solidFill>
                <a:latin typeface="Consolas" panose="020B0609020204030204" pitchFamily="49" charset="0"/>
                <a:cs typeface="Consolas" panose="020B0609020204030204" pitchFamily="49" charset="0"/>
              </a:rPr>
              <a:t>"</a:t>
            </a:r>
            <a:r>
              <a:rPr lang="en-US" sz="2448" dirty="0">
                <a:solidFill>
                  <a:srgbClr val="A31515"/>
                </a:solidFill>
                <a:latin typeface="Consolas" panose="020B0609020204030204" pitchFamily="49" charset="0"/>
                <a:cs typeface="Consolas" panose="020B0609020204030204" pitchFamily="49" charset="0"/>
              </a:rPr>
              <a:t> </a:t>
            </a:r>
            <a:r>
              <a:rPr lang="en-US" sz="2448" dirty="0">
                <a:solidFill>
                  <a:srgbClr val="0000FF"/>
                </a:solidFill>
                <a:latin typeface="Consolas" panose="020B0609020204030204" pitchFamily="49" charset="0"/>
                <a:cs typeface="Consolas" panose="020B0609020204030204" pitchFamily="49" charset="0"/>
              </a:rPr>
              <a:t>/&gt;</a:t>
            </a:r>
          </a:p>
        </p:txBody>
      </p:sp>
      <p:sp>
        <p:nvSpPr>
          <p:cNvPr id="6" name="TextBox 5"/>
          <p:cNvSpPr txBox="1"/>
          <p:nvPr/>
        </p:nvSpPr>
        <p:spPr>
          <a:xfrm>
            <a:off x="5285634" y="4067725"/>
            <a:ext cx="1678665" cy="845744"/>
          </a:xfrm>
          <a:prstGeom prst="rect">
            <a:avLst/>
          </a:prstGeom>
          <a:noFill/>
        </p:spPr>
        <p:txBody>
          <a:bodyPr wrap="none" rtlCol="0">
            <a:spAutoFit/>
          </a:bodyPr>
          <a:lstStyle/>
          <a:p>
            <a:r>
              <a:rPr lang="en-US" sz="2448" dirty="0">
                <a:cs typeface="Segoe UI Light"/>
              </a:rPr>
              <a:t>A </a:t>
            </a:r>
            <a:r>
              <a:rPr lang="en-US" sz="2448" dirty="0" err="1">
                <a:cs typeface="Segoe UI Light"/>
              </a:rPr>
              <a:t>bindable</a:t>
            </a:r>
            <a:endParaRPr lang="en-US" sz="2448" dirty="0">
              <a:cs typeface="Segoe UI Light"/>
            </a:endParaRPr>
          </a:p>
          <a:p>
            <a:r>
              <a:rPr lang="en-US" sz="2448" dirty="0">
                <a:cs typeface="Segoe UI Light"/>
              </a:rPr>
              <a:t>property</a:t>
            </a:r>
          </a:p>
        </p:txBody>
      </p:sp>
      <p:cxnSp>
        <p:nvCxnSpPr>
          <p:cNvPr id="7" name="Straight Arrow Connector 6"/>
          <p:cNvCxnSpPr/>
          <p:nvPr/>
        </p:nvCxnSpPr>
        <p:spPr>
          <a:xfrm flipH="1" flipV="1">
            <a:off x="6123160" y="3767320"/>
            <a:ext cx="0" cy="373041"/>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8911347" y="3767320"/>
            <a:ext cx="0" cy="373041"/>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487345" y="4067725"/>
            <a:ext cx="2895921" cy="845744"/>
          </a:xfrm>
          <a:prstGeom prst="rect">
            <a:avLst/>
          </a:prstGeom>
          <a:noFill/>
        </p:spPr>
        <p:txBody>
          <a:bodyPr wrap="none" rtlCol="0">
            <a:spAutoFit/>
          </a:bodyPr>
          <a:lstStyle/>
          <a:p>
            <a:r>
              <a:rPr lang="en-US" sz="2448" dirty="0">
                <a:cs typeface="Segoe UI Light"/>
              </a:rPr>
              <a:t>A value appropriate</a:t>
            </a:r>
          </a:p>
          <a:p>
            <a:r>
              <a:rPr lang="en-US" sz="2448" dirty="0">
                <a:cs typeface="Segoe UI Light"/>
              </a:rPr>
              <a:t>for the property</a:t>
            </a:r>
          </a:p>
        </p:txBody>
      </p:sp>
    </p:spTree>
    <p:extLst>
      <p:ext uri="{BB962C8B-B14F-4D97-AF65-F5344CB8AC3E}">
        <p14:creationId xmlns:p14="http://schemas.microsoft.com/office/powerpoint/2010/main" val="4273059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xit" presetSubtype="0" fill="hold" grpId="1"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652334" y="3094363"/>
            <a:ext cx="875603" cy="331201"/>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3" name="Title 2"/>
          <p:cNvSpPr>
            <a:spLocks noGrp="1"/>
          </p:cNvSpPr>
          <p:nvPr>
            <p:ph type="title"/>
          </p:nvPr>
        </p:nvSpPr>
        <p:spPr/>
        <p:txBody>
          <a:bodyPr/>
          <a:lstStyle/>
          <a:p>
            <a:r>
              <a:rPr lang="en-US" dirty="0"/>
              <a:t>What is a Style?</a:t>
            </a:r>
          </a:p>
        </p:txBody>
      </p:sp>
      <p:sp>
        <p:nvSpPr>
          <p:cNvPr id="2" name="Content Placeholder 1"/>
          <p:cNvSpPr>
            <a:spLocks noGrp="1"/>
          </p:cNvSpPr>
          <p:nvPr>
            <p:ph sz="quarter" idx="4294967295"/>
          </p:nvPr>
        </p:nvSpPr>
        <p:spPr>
          <a:xfrm>
            <a:off x="0" y="1644650"/>
            <a:ext cx="11191875" cy="627864"/>
          </a:xfrm>
        </p:spPr>
        <p:txBody>
          <a:bodyPr/>
          <a:lstStyle/>
          <a:p>
            <a:r>
              <a:rPr lang="en-US" sz="3200" dirty="0"/>
              <a:t>A </a:t>
            </a:r>
            <a:r>
              <a:rPr lang="en-US" sz="3200" dirty="0">
                <a:latin typeface="Consolas"/>
                <a:cs typeface="Consolas"/>
              </a:rPr>
              <a:t>Style</a:t>
            </a:r>
            <a:r>
              <a:rPr lang="en-US" sz="3200" dirty="0"/>
              <a:t> is a collection of setters for a particular type of view</a:t>
            </a:r>
            <a:endParaRPr lang="en-US" sz="3200" dirty="0">
              <a:latin typeface="Consolas"/>
              <a:cs typeface="Consolas"/>
            </a:endParaRPr>
          </a:p>
        </p:txBody>
      </p:sp>
      <p:sp>
        <p:nvSpPr>
          <p:cNvPr id="4" name="Rectangle 3"/>
          <p:cNvSpPr/>
          <p:nvPr/>
        </p:nvSpPr>
        <p:spPr>
          <a:xfrm>
            <a:off x="1249685" y="3230471"/>
            <a:ext cx="9706503" cy="2352567"/>
          </a:xfrm>
          <a:prstGeom prst="rect">
            <a:avLst/>
          </a:prstGeom>
          <a:noFill/>
          <a:ln>
            <a:solidFill>
              <a:srgbClr val="606E6F"/>
            </a:solidFill>
          </a:ln>
        </p:spPr>
        <p:txBody>
          <a:bodyPr wrap="none">
            <a:spAutoFit/>
          </a:bodyPr>
          <a:lstStyle/>
          <a:p>
            <a:r>
              <a:rPr lang="en-US" sz="2448" dirty="0">
                <a:solidFill>
                  <a:srgbClr val="0000FF"/>
                </a:solidFill>
                <a:latin typeface="Consolas" panose="020B0609020204030204" pitchFamily="49" charset="0"/>
                <a:cs typeface="Consolas" panose="020B0609020204030204" pitchFamily="49" charset="0"/>
              </a:rPr>
              <a:t>&lt;</a:t>
            </a:r>
            <a:r>
              <a:rPr lang="en-US" sz="2448" dirty="0">
                <a:solidFill>
                  <a:srgbClr val="A31515"/>
                </a:solidFill>
                <a:latin typeface="Consolas" panose="020B0609020204030204" pitchFamily="49" charset="0"/>
                <a:cs typeface="Consolas" panose="020B0609020204030204" pitchFamily="49" charset="0"/>
              </a:rPr>
              <a:t>Style </a:t>
            </a:r>
            <a:r>
              <a:rPr lang="en-US" sz="2448" dirty="0" err="1">
                <a:solidFill>
                  <a:srgbClr val="FF0000"/>
                </a:solidFill>
                <a:latin typeface="Consolas" panose="020B0609020204030204" pitchFamily="49" charset="0"/>
                <a:cs typeface="Consolas" panose="020B0609020204030204" pitchFamily="49" charset="0"/>
              </a:rPr>
              <a:t>TargetType</a:t>
            </a:r>
            <a:r>
              <a:rPr lang="en-US" sz="2448" dirty="0">
                <a:solidFill>
                  <a:srgbClr val="0000FF"/>
                </a:solidFill>
                <a:latin typeface="Consolas" panose="020B0609020204030204" pitchFamily="49" charset="0"/>
                <a:cs typeface="Consolas" panose="020B0609020204030204" pitchFamily="49" charset="0"/>
              </a:rPr>
              <a:t>=</a:t>
            </a:r>
            <a:r>
              <a:rPr lang="en-US" sz="2448" dirty="0">
                <a:solidFill>
                  <a:srgbClr val="000000"/>
                </a:solidFill>
                <a:latin typeface="Consolas" panose="020B0609020204030204" pitchFamily="49" charset="0"/>
                <a:cs typeface="Consolas" panose="020B0609020204030204" pitchFamily="49" charset="0"/>
              </a:rPr>
              <a:t>"</a:t>
            </a:r>
            <a:r>
              <a:rPr lang="en-US" sz="2448" dirty="0">
                <a:solidFill>
                  <a:srgbClr val="0000FF"/>
                </a:solidFill>
                <a:latin typeface="Consolas" panose="020B0609020204030204" pitchFamily="49" charset="0"/>
                <a:cs typeface="Consolas" panose="020B0609020204030204" pitchFamily="49" charset="0"/>
              </a:rPr>
              <a:t>Button</a:t>
            </a:r>
            <a:r>
              <a:rPr lang="en-US" sz="2448" dirty="0">
                <a:solidFill>
                  <a:srgbClr val="000000"/>
                </a:solidFill>
                <a:latin typeface="Consolas" panose="020B0609020204030204" pitchFamily="49" charset="0"/>
                <a:cs typeface="Consolas" panose="020B0609020204030204" pitchFamily="49" charset="0"/>
              </a:rPr>
              <a:t>"</a:t>
            </a:r>
            <a:r>
              <a:rPr lang="en-US" sz="2448" dirty="0">
                <a:solidFill>
                  <a:srgbClr val="0000FF"/>
                </a:solidFill>
                <a:latin typeface="Consolas" panose="020B0609020204030204" pitchFamily="49" charset="0"/>
                <a:cs typeface="Consolas" panose="020B0609020204030204" pitchFamily="49" charset="0"/>
              </a:rPr>
              <a:t>&gt;</a:t>
            </a:r>
            <a:br>
              <a:rPr lang="en-US" sz="2448" dirty="0">
                <a:solidFill>
                  <a:srgbClr val="000000"/>
                </a:solidFill>
                <a:latin typeface="Consolas" panose="020B0609020204030204" pitchFamily="49" charset="0"/>
                <a:cs typeface="Consolas" panose="020B0609020204030204" pitchFamily="49" charset="0"/>
              </a:rPr>
            </a:br>
            <a:r>
              <a:rPr lang="en-US" sz="2448" dirty="0">
                <a:solidFill>
                  <a:srgbClr val="000000"/>
                </a:solidFill>
                <a:latin typeface="Consolas" panose="020B0609020204030204" pitchFamily="49" charset="0"/>
                <a:cs typeface="Consolas" panose="020B0609020204030204" pitchFamily="49" charset="0"/>
              </a:rPr>
              <a:t>  </a:t>
            </a:r>
            <a:r>
              <a:rPr lang="en-US" sz="2448" dirty="0">
                <a:solidFill>
                  <a:srgbClr val="0000FF"/>
                </a:solidFill>
                <a:latin typeface="Consolas" panose="020B0609020204030204" pitchFamily="49" charset="0"/>
                <a:cs typeface="Consolas" panose="020B0609020204030204" pitchFamily="49" charset="0"/>
              </a:rPr>
              <a:t>&lt;</a:t>
            </a:r>
            <a:r>
              <a:rPr lang="en-US" sz="2448" dirty="0">
                <a:solidFill>
                  <a:srgbClr val="A31515"/>
                </a:solidFill>
                <a:latin typeface="Consolas" panose="020B0609020204030204" pitchFamily="49" charset="0"/>
                <a:cs typeface="Consolas" panose="020B0609020204030204" pitchFamily="49" charset="0"/>
              </a:rPr>
              <a:t>Setter </a:t>
            </a:r>
            <a:r>
              <a:rPr lang="en-US" sz="2448" dirty="0">
                <a:solidFill>
                  <a:srgbClr val="FF0000"/>
                </a:solidFill>
                <a:latin typeface="Consolas" panose="020B0609020204030204" pitchFamily="49" charset="0"/>
                <a:cs typeface="Consolas" panose="020B0609020204030204" pitchFamily="49" charset="0"/>
              </a:rPr>
              <a:t>Property</a:t>
            </a:r>
            <a:r>
              <a:rPr lang="en-US" sz="2448" dirty="0">
                <a:solidFill>
                  <a:srgbClr val="0000FF"/>
                </a:solidFill>
                <a:latin typeface="Consolas" panose="020B0609020204030204" pitchFamily="49" charset="0"/>
                <a:cs typeface="Consolas" panose="020B0609020204030204" pitchFamily="49" charset="0"/>
              </a:rPr>
              <a:t>=</a:t>
            </a:r>
            <a:r>
              <a:rPr lang="en-US" sz="2448" dirty="0">
                <a:solidFill>
                  <a:srgbClr val="000000"/>
                </a:solidFill>
                <a:latin typeface="Consolas" panose="020B0609020204030204" pitchFamily="49" charset="0"/>
                <a:cs typeface="Consolas" panose="020B0609020204030204" pitchFamily="49" charset="0"/>
              </a:rPr>
              <a:t>"</a:t>
            </a:r>
            <a:r>
              <a:rPr lang="en-US" sz="2448" dirty="0">
                <a:solidFill>
                  <a:srgbClr val="0000FF"/>
                </a:solidFill>
                <a:latin typeface="Consolas" panose="020B0609020204030204" pitchFamily="49" charset="0"/>
                <a:cs typeface="Consolas" panose="020B0609020204030204" pitchFamily="49" charset="0"/>
              </a:rPr>
              <a:t>Background</a:t>
            </a:r>
            <a:r>
              <a:rPr lang="en-US" sz="2448" dirty="0">
                <a:solidFill>
                  <a:srgbClr val="000000"/>
                </a:solidFill>
                <a:latin typeface="Consolas" panose="020B0609020204030204" pitchFamily="49" charset="0"/>
                <a:cs typeface="Consolas" panose="020B0609020204030204" pitchFamily="49" charset="0"/>
              </a:rPr>
              <a:t>"	</a:t>
            </a:r>
            <a:r>
              <a:rPr lang="en-US" sz="2448" dirty="0">
                <a:solidFill>
                  <a:srgbClr val="A31515"/>
                </a:solidFill>
                <a:latin typeface="Consolas" panose="020B0609020204030204" pitchFamily="49" charset="0"/>
                <a:cs typeface="Consolas" panose="020B0609020204030204" pitchFamily="49" charset="0"/>
              </a:rPr>
              <a:t>    </a:t>
            </a:r>
            <a:r>
              <a:rPr lang="en-US" sz="2448" dirty="0">
                <a:solidFill>
                  <a:srgbClr val="FF0000"/>
                </a:solidFill>
                <a:latin typeface="Consolas" panose="020B0609020204030204" pitchFamily="49" charset="0"/>
                <a:cs typeface="Consolas" panose="020B0609020204030204" pitchFamily="49" charset="0"/>
              </a:rPr>
              <a:t>Value</a:t>
            </a:r>
            <a:r>
              <a:rPr lang="en-US" sz="2448" dirty="0">
                <a:solidFill>
                  <a:srgbClr val="0000FF"/>
                </a:solidFill>
                <a:latin typeface="Consolas" panose="020B0609020204030204" pitchFamily="49" charset="0"/>
                <a:cs typeface="Consolas" panose="020B0609020204030204" pitchFamily="49" charset="0"/>
              </a:rPr>
              <a:t>=</a:t>
            </a:r>
            <a:r>
              <a:rPr lang="en-US" sz="2448" dirty="0">
                <a:solidFill>
                  <a:srgbClr val="000000"/>
                </a:solidFill>
                <a:latin typeface="Consolas" panose="020B0609020204030204" pitchFamily="49" charset="0"/>
                <a:cs typeface="Consolas" panose="020B0609020204030204" pitchFamily="49" charset="0"/>
              </a:rPr>
              <a:t>"</a:t>
            </a:r>
            <a:r>
              <a:rPr lang="en-US" sz="2448" dirty="0">
                <a:solidFill>
                  <a:srgbClr val="0000FF"/>
                </a:solidFill>
                <a:latin typeface="Consolas" panose="020B0609020204030204" pitchFamily="49" charset="0"/>
                <a:cs typeface="Consolas" panose="020B0609020204030204" pitchFamily="49" charset="0"/>
              </a:rPr>
              <a:t>#2A84D3</a:t>
            </a:r>
            <a:r>
              <a:rPr lang="en-US" sz="2448" dirty="0">
                <a:solidFill>
                  <a:srgbClr val="000000"/>
                </a:solidFill>
                <a:latin typeface="Consolas" panose="020B0609020204030204" pitchFamily="49" charset="0"/>
                <a:cs typeface="Consolas" panose="020B0609020204030204" pitchFamily="49" charset="0"/>
              </a:rPr>
              <a:t>"</a:t>
            </a:r>
            <a:r>
              <a:rPr lang="en-US" sz="2448" dirty="0">
                <a:solidFill>
                  <a:srgbClr val="A31515"/>
                </a:solidFill>
                <a:latin typeface="Consolas" panose="020B0609020204030204" pitchFamily="49" charset="0"/>
                <a:cs typeface="Consolas" panose="020B0609020204030204" pitchFamily="49" charset="0"/>
              </a:rPr>
              <a:t> </a:t>
            </a:r>
            <a:r>
              <a:rPr lang="en-US" sz="2448" dirty="0">
                <a:solidFill>
                  <a:srgbClr val="0000FF"/>
                </a:solidFill>
                <a:latin typeface="Consolas" panose="020B0609020204030204" pitchFamily="49" charset="0"/>
                <a:cs typeface="Consolas" panose="020B0609020204030204" pitchFamily="49" charset="0"/>
              </a:rPr>
              <a:t>/&gt;</a:t>
            </a:r>
            <a:br>
              <a:rPr lang="en-US" sz="2448" dirty="0">
                <a:solidFill>
                  <a:srgbClr val="000000"/>
                </a:solidFill>
                <a:latin typeface="Consolas" panose="020B0609020204030204" pitchFamily="49" charset="0"/>
                <a:cs typeface="Consolas" panose="020B0609020204030204" pitchFamily="49" charset="0"/>
              </a:rPr>
            </a:br>
            <a:r>
              <a:rPr lang="en-US" sz="2448" dirty="0">
                <a:solidFill>
                  <a:srgbClr val="000000"/>
                </a:solidFill>
                <a:latin typeface="Consolas" panose="020B0609020204030204" pitchFamily="49" charset="0"/>
                <a:cs typeface="Consolas" panose="020B0609020204030204" pitchFamily="49" charset="0"/>
              </a:rPr>
              <a:t>  </a:t>
            </a:r>
            <a:r>
              <a:rPr lang="en-US" sz="2448" dirty="0">
                <a:solidFill>
                  <a:srgbClr val="0000FF"/>
                </a:solidFill>
                <a:latin typeface="Consolas" panose="020B0609020204030204" pitchFamily="49" charset="0"/>
                <a:cs typeface="Consolas" panose="020B0609020204030204" pitchFamily="49" charset="0"/>
              </a:rPr>
              <a:t>&lt;</a:t>
            </a:r>
            <a:r>
              <a:rPr lang="en-US" sz="2448" dirty="0">
                <a:solidFill>
                  <a:srgbClr val="A31515"/>
                </a:solidFill>
                <a:latin typeface="Consolas" panose="020B0609020204030204" pitchFamily="49" charset="0"/>
                <a:cs typeface="Consolas" panose="020B0609020204030204" pitchFamily="49" charset="0"/>
              </a:rPr>
              <a:t>Setter </a:t>
            </a:r>
            <a:r>
              <a:rPr lang="en-US" sz="2448" dirty="0">
                <a:solidFill>
                  <a:srgbClr val="FF0000"/>
                </a:solidFill>
                <a:latin typeface="Consolas" panose="020B0609020204030204" pitchFamily="49" charset="0"/>
                <a:cs typeface="Consolas" panose="020B0609020204030204" pitchFamily="49" charset="0"/>
              </a:rPr>
              <a:t>Property</a:t>
            </a:r>
            <a:r>
              <a:rPr lang="en-US" sz="2448" dirty="0">
                <a:solidFill>
                  <a:srgbClr val="0000FF"/>
                </a:solidFill>
                <a:latin typeface="Consolas" panose="020B0609020204030204" pitchFamily="49" charset="0"/>
                <a:cs typeface="Consolas" panose="020B0609020204030204" pitchFamily="49" charset="0"/>
              </a:rPr>
              <a:t>=</a:t>
            </a:r>
            <a:r>
              <a:rPr lang="en-US" sz="2448" dirty="0">
                <a:solidFill>
                  <a:srgbClr val="000000"/>
                </a:solidFill>
                <a:latin typeface="Consolas" panose="020B0609020204030204" pitchFamily="49" charset="0"/>
                <a:cs typeface="Consolas" panose="020B0609020204030204" pitchFamily="49" charset="0"/>
              </a:rPr>
              <a:t>"</a:t>
            </a:r>
            <a:r>
              <a:rPr lang="en-US" sz="2448" dirty="0" err="1">
                <a:solidFill>
                  <a:srgbClr val="0000FF"/>
                </a:solidFill>
                <a:latin typeface="Consolas" panose="020B0609020204030204" pitchFamily="49" charset="0"/>
                <a:cs typeface="Consolas" panose="020B0609020204030204" pitchFamily="49" charset="0"/>
              </a:rPr>
              <a:t>BorderBrush</a:t>
            </a:r>
            <a:r>
              <a:rPr lang="en-US" sz="2448" dirty="0">
                <a:solidFill>
                  <a:srgbClr val="000000"/>
                </a:solidFill>
                <a:latin typeface="Consolas" panose="020B0609020204030204" pitchFamily="49" charset="0"/>
                <a:cs typeface="Consolas" panose="020B0609020204030204" pitchFamily="49" charset="0"/>
              </a:rPr>
              <a:t>"</a:t>
            </a:r>
            <a:r>
              <a:rPr lang="en-US" sz="2448" dirty="0">
                <a:solidFill>
                  <a:srgbClr val="A31515"/>
                </a:solidFill>
                <a:latin typeface="Consolas" panose="020B0609020204030204" pitchFamily="49" charset="0"/>
                <a:cs typeface="Consolas" panose="020B0609020204030204" pitchFamily="49" charset="0"/>
              </a:rPr>
              <a:t>     </a:t>
            </a:r>
            <a:r>
              <a:rPr lang="en-US" sz="2448" dirty="0">
                <a:solidFill>
                  <a:srgbClr val="FF0000"/>
                </a:solidFill>
                <a:latin typeface="Consolas" panose="020B0609020204030204" pitchFamily="49" charset="0"/>
                <a:cs typeface="Consolas" panose="020B0609020204030204" pitchFamily="49" charset="0"/>
              </a:rPr>
              <a:t>Value</a:t>
            </a:r>
            <a:r>
              <a:rPr lang="en-US" sz="2448" dirty="0">
                <a:solidFill>
                  <a:srgbClr val="0000FF"/>
                </a:solidFill>
                <a:latin typeface="Consolas" panose="020B0609020204030204" pitchFamily="49" charset="0"/>
                <a:cs typeface="Consolas" panose="020B0609020204030204" pitchFamily="49" charset="0"/>
              </a:rPr>
              <a:t>=</a:t>
            </a:r>
            <a:r>
              <a:rPr lang="en-US" sz="2448" dirty="0">
                <a:solidFill>
                  <a:srgbClr val="000000"/>
                </a:solidFill>
                <a:latin typeface="Consolas" panose="020B0609020204030204" pitchFamily="49" charset="0"/>
                <a:cs typeface="Consolas" panose="020B0609020204030204" pitchFamily="49" charset="0"/>
              </a:rPr>
              <a:t>"</a:t>
            </a:r>
            <a:r>
              <a:rPr lang="en-US" sz="2448" dirty="0">
                <a:solidFill>
                  <a:srgbClr val="0000FF"/>
                </a:solidFill>
                <a:latin typeface="Consolas" panose="020B0609020204030204" pitchFamily="49" charset="0"/>
                <a:cs typeface="Consolas" panose="020B0609020204030204" pitchFamily="49" charset="0"/>
              </a:rPr>
              <a:t>#1C5F9B</a:t>
            </a:r>
            <a:r>
              <a:rPr lang="en-US" sz="2448" dirty="0">
                <a:solidFill>
                  <a:srgbClr val="000000"/>
                </a:solidFill>
                <a:latin typeface="Consolas" panose="020B0609020204030204" pitchFamily="49" charset="0"/>
                <a:cs typeface="Consolas" panose="020B0609020204030204" pitchFamily="49" charset="0"/>
              </a:rPr>
              <a:t>"</a:t>
            </a:r>
            <a:r>
              <a:rPr lang="en-US" sz="2448" dirty="0">
                <a:solidFill>
                  <a:srgbClr val="A31515"/>
                </a:solidFill>
                <a:latin typeface="Consolas" panose="020B0609020204030204" pitchFamily="49" charset="0"/>
                <a:cs typeface="Consolas" panose="020B0609020204030204" pitchFamily="49" charset="0"/>
              </a:rPr>
              <a:t> </a:t>
            </a:r>
            <a:r>
              <a:rPr lang="en-US" sz="2448" dirty="0">
                <a:solidFill>
                  <a:srgbClr val="0000FF"/>
                </a:solidFill>
                <a:latin typeface="Consolas" panose="020B0609020204030204" pitchFamily="49" charset="0"/>
                <a:cs typeface="Consolas" panose="020B0609020204030204" pitchFamily="49" charset="0"/>
              </a:rPr>
              <a:t>/&gt;</a:t>
            </a:r>
            <a:br>
              <a:rPr lang="en-US" sz="2448" dirty="0">
                <a:solidFill>
                  <a:srgbClr val="000000"/>
                </a:solidFill>
                <a:latin typeface="Consolas" panose="020B0609020204030204" pitchFamily="49" charset="0"/>
                <a:cs typeface="Consolas" panose="020B0609020204030204" pitchFamily="49" charset="0"/>
              </a:rPr>
            </a:br>
            <a:r>
              <a:rPr lang="en-US" sz="2448" dirty="0">
                <a:solidFill>
                  <a:srgbClr val="000000"/>
                </a:solidFill>
                <a:latin typeface="Consolas" panose="020B0609020204030204" pitchFamily="49" charset="0"/>
                <a:cs typeface="Consolas" panose="020B0609020204030204" pitchFamily="49" charset="0"/>
              </a:rPr>
              <a:t>  </a:t>
            </a:r>
            <a:r>
              <a:rPr lang="en-US" sz="2448" dirty="0">
                <a:solidFill>
                  <a:srgbClr val="0000FF"/>
                </a:solidFill>
                <a:latin typeface="Consolas" panose="020B0609020204030204" pitchFamily="49" charset="0"/>
                <a:cs typeface="Consolas" panose="020B0609020204030204" pitchFamily="49" charset="0"/>
              </a:rPr>
              <a:t>&lt;</a:t>
            </a:r>
            <a:r>
              <a:rPr lang="en-US" sz="2448" dirty="0">
                <a:solidFill>
                  <a:srgbClr val="A31515"/>
                </a:solidFill>
                <a:latin typeface="Consolas" panose="020B0609020204030204" pitchFamily="49" charset="0"/>
                <a:cs typeface="Consolas" panose="020B0609020204030204" pitchFamily="49" charset="0"/>
              </a:rPr>
              <a:t>Setter </a:t>
            </a:r>
            <a:r>
              <a:rPr lang="en-US" sz="2448" dirty="0">
                <a:solidFill>
                  <a:srgbClr val="FF0000"/>
                </a:solidFill>
                <a:latin typeface="Consolas" panose="020B0609020204030204" pitchFamily="49" charset="0"/>
                <a:cs typeface="Consolas" panose="020B0609020204030204" pitchFamily="49" charset="0"/>
              </a:rPr>
              <a:t>Property</a:t>
            </a:r>
            <a:r>
              <a:rPr lang="en-US" sz="2448" dirty="0">
                <a:solidFill>
                  <a:srgbClr val="0000FF"/>
                </a:solidFill>
                <a:latin typeface="Consolas" panose="020B0609020204030204" pitchFamily="49" charset="0"/>
                <a:cs typeface="Consolas" panose="020B0609020204030204" pitchFamily="49" charset="0"/>
              </a:rPr>
              <a:t>=</a:t>
            </a:r>
            <a:r>
              <a:rPr lang="en-US" sz="2448" dirty="0">
                <a:solidFill>
                  <a:srgbClr val="000000"/>
                </a:solidFill>
                <a:latin typeface="Consolas" panose="020B0609020204030204" pitchFamily="49" charset="0"/>
                <a:cs typeface="Consolas" panose="020B0609020204030204" pitchFamily="49" charset="0"/>
              </a:rPr>
              <a:t>"</a:t>
            </a:r>
            <a:r>
              <a:rPr lang="en-US" sz="2448" dirty="0" err="1">
                <a:solidFill>
                  <a:srgbClr val="0000FF"/>
                </a:solidFill>
                <a:latin typeface="Consolas" panose="020B0609020204030204" pitchFamily="49" charset="0"/>
                <a:cs typeface="Consolas" panose="020B0609020204030204" pitchFamily="49" charset="0"/>
              </a:rPr>
              <a:t>BorderThickness</a:t>
            </a:r>
            <a:r>
              <a:rPr lang="en-US" sz="2448" dirty="0">
                <a:solidFill>
                  <a:srgbClr val="000000"/>
                </a:solidFill>
                <a:latin typeface="Consolas" panose="020B0609020204030204" pitchFamily="49" charset="0"/>
                <a:cs typeface="Consolas" panose="020B0609020204030204" pitchFamily="49" charset="0"/>
              </a:rPr>
              <a:t>"</a:t>
            </a:r>
            <a:r>
              <a:rPr lang="en-US" sz="2448" dirty="0">
                <a:solidFill>
                  <a:srgbClr val="A31515"/>
                </a:solidFill>
                <a:latin typeface="Consolas" panose="020B0609020204030204" pitchFamily="49" charset="0"/>
                <a:cs typeface="Consolas" panose="020B0609020204030204" pitchFamily="49" charset="0"/>
              </a:rPr>
              <a:t> </a:t>
            </a:r>
            <a:r>
              <a:rPr lang="en-US" sz="2448" dirty="0">
                <a:solidFill>
                  <a:srgbClr val="FF0000"/>
                </a:solidFill>
                <a:latin typeface="Consolas" panose="020B0609020204030204" pitchFamily="49" charset="0"/>
                <a:cs typeface="Consolas" panose="020B0609020204030204" pitchFamily="49" charset="0"/>
              </a:rPr>
              <a:t>Value</a:t>
            </a:r>
            <a:r>
              <a:rPr lang="en-US" sz="2448" dirty="0">
                <a:solidFill>
                  <a:srgbClr val="0000FF"/>
                </a:solidFill>
                <a:latin typeface="Consolas" panose="020B0609020204030204" pitchFamily="49" charset="0"/>
                <a:cs typeface="Consolas" panose="020B0609020204030204" pitchFamily="49" charset="0"/>
              </a:rPr>
              <a:t>=</a:t>
            </a:r>
            <a:r>
              <a:rPr lang="en-US" sz="2448" dirty="0">
                <a:solidFill>
                  <a:srgbClr val="000000"/>
                </a:solidFill>
                <a:latin typeface="Consolas" panose="020B0609020204030204" pitchFamily="49" charset="0"/>
                <a:cs typeface="Consolas" panose="020B0609020204030204" pitchFamily="49" charset="0"/>
              </a:rPr>
              <a:t>"</a:t>
            </a:r>
            <a:r>
              <a:rPr lang="en-US" sz="2448" dirty="0">
                <a:solidFill>
                  <a:srgbClr val="0000FF"/>
                </a:solidFill>
                <a:latin typeface="Consolas" panose="020B0609020204030204" pitchFamily="49" charset="0"/>
                <a:cs typeface="Consolas" panose="020B0609020204030204" pitchFamily="49" charset="0"/>
              </a:rPr>
              <a:t>3</a:t>
            </a:r>
            <a:r>
              <a:rPr lang="en-US" sz="2448" dirty="0">
                <a:solidFill>
                  <a:srgbClr val="000000"/>
                </a:solidFill>
                <a:latin typeface="Consolas" panose="020B0609020204030204" pitchFamily="49" charset="0"/>
                <a:cs typeface="Consolas" panose="020B0609020204030204" pitchFamily="49" charset="0"/>
              </a:rPr>
              <a:t>"</a:t>
            </a:r>
            <a:r>
              <a:rPr lang="en-US" sz="2448" dirty="0">
                <a:solidFill>
                  <a:srgbClr val="A31515"/>
                </a:solidFill>
                <a:latin typeface="Consolas" panose="020B0609020204030204" pitchFamily="49" charset="0"/>
                <a:cs typeface="Consolas" panose="020B0609020204030204" pitchFamily="49" charset="0"/>
              </a:rPr>
              <a:t>       </a:t>
            </a:r>
            <a:r>
              <a:rPr lang="en-US" sz="2448" dirty="0">
                <a:solidFill>
                  <a:srgbClr val="0000FF"/>
                </a:solidFill>
                <a:latin typeface="Consolas" panose="020B0609020204030204" pitchFamily="49" charset="0"/>
                <a:cs typeface="Consolas" panose="020B0609020204030204" pitchFamily="49" charset="0"/>
              </a:rPr>
              <a:t>/&gt;</a:t>
            </a:r>
            <a:br>
              <a:rPr lang="en-US" sz="2448" dirty="0">
                <a:solidFill>
                  <a:srgbClr val="000000"/>
                </a:solidFill>
                <a:latin typeface="Consolas" panose="020B0609020204030204" pitchFamily="49" charset="0"/>
                <a:cs typeface="Consolas" panose="020B0609020204030204" pitchFamily="49" charset="0"/>
              </a:rPr>
            </a:br>
            <a:r>
              <a:rPr lang="en-US" sz="2448" dirty="0">
                <a:solidFill>
                  <a:srgbClr val="000000"/>
                </a:solidFill>
                <a:latin typeface="Consolas" panose="020B0609020204030204" pitchFamily="49" charset="0"/>
                <a:cs typeface="Consolas" panose="020B0609020204030204" pitchFamily="49" charset="0"/>
              </a:rPr>
              <a:t>  </a:t>
            </a:r>
            <a:r>
              <a:rPr lang="en-US" sz="2448" dirty="0">
                <a:solidFill>
                  <a:srgbClr val="0000FF"/>
                </a:solidFill>
                <a:latin typeface="Consolas" panose="020B0609020204030204" pitchFamily="49" charset="0"/>
                <a:cs typeface="Consolas" panose="020B0609020204030204" pitchFamily="49" charset="0"/>
              </a:rPr>
              <a:t>&lt;</a:t>
            </a:r>
            <a:r>
              <a:rPr lang="en-US" sz="2448" dirty="0">
                <a:solidFill>
                  <a:srgbClr val="A31515"/>
                </a:solidFill>
                <a:latin typeface="Consolas" panose="020B0609020204030204" pitchFamily="49" charset="0"/>
                <a:cs typeface="Consolas" panose="020B0609020204030204" pitchFamily="49" charset="0"/>
              </a:rPr>
              <a:t>Setter </a:t>
            </a:r>
            <a:r>
              <a:rPr lang="en-US" sz="2448" dirty="0">
                <a:solidFill>
                  <a:srgbClr val="FF0000"/>
                </a:solidFill>
                <a:latin typeface="Consolas" panose="020B0609020204030204" pitchFamily="49" charset="0"/>
                <a:cs typeface="Consolas" panose="020B0609020204030204" pitchFamily="49" charset="0"/>
              </a:rPr>
              <a:t>Property</a:t>
            </a:r>
            <a:r>
              <a:rPr lang="en-US" sz="2448" dirty="0">
                <a:solidFill>
                  <a:srgbClr val="0000FF"/>
                </a:solidFill>
                <a:latin typeface="Consolas" panose="020B0609020204030204" pitchFamily="49" charset="0"/>
                <a:cs typeface="Consolas" panose="020B0609020204030204" pitchFamily="49" charset="0"/>
              </a:rPr>
              <a:t>=</a:t>
            </a:r>
            <a:r>
              <a:rPr lang="en-US" sz="2448" dirty="0">
                <a:solidFill>
                  <a:srgbClr val="000000"/>
                </a:solidFill>
                <a:latin typeface="Consolas" panose="020B0609020204030204" pitchFamily="49" charset="0"/>
                <a:cs typeface="Consolas" panose="020B0609020204030204" pitchFamily="49" charset="0"/>
              </a:rPr>
              <a:t>“</a:t>
            </a:r>
            <a:r>
              <a:rPr lang="en-US" sz="2448" dirty="0">
                <a:solidFill>
                  <a:srgbClr val="0000FF"/>
                </a:solidFill>
                <a:latin typeface="Consolas" panose="020B0609020204030204" pitchFamily="49" charset="0"/>
                <a:cs typeface="Consolas" panose="020B0609020204030204" pitchFamily="49" charset="0"/>
              </a:rPr>
              <a:t>Foreground</a:t>
            </a:r>
            <a:r>
              <a:rPr lang="en-US" sz="2448" dirty="0">
                <a:solidFill>
                  <a:srgbClr val="000000"/>
                </a:solidFill>
                <a:latin typeface="Consolas" panose="020B0609020204030204" pitchFamily="49" charset="0"/>
                <a:cs typeface="Consolas" panose="020B0609020204030204" pitchFamily="49" charset="0"/>
              </a:rPr>
              <a:t>"</a:t>
            </a:r>
            <a:r>
              <a:rPr lang="en-US" sz="2448" dirty="0">
                <a:solidFill>
                  <a:srgbClr val="A31515"/>
                </a:solidFill>
                <a:latin typeface="Consolas" panose="020B0609020204030204" pitchFamily="49" charset="0"/>
                <a:cs typeface="Consolas" panose="020B0609020204030204" pitchFamily="49" charset="0"/>
              </a:rPr>
              <a:t>      </a:t>
            </a:r>
            <a:r>
              <a:rPr lang="en-US" sz="2448" dirty="0">
                <a:solidFill>
                  <a:srgbClr val="FF0000"/>
                </a:solidFill>
                <a:latin typeface="Consolas" panose="020B0609020204030204" pitchFamily="49" charset="0"/>
                <a:cs typeface="Consolas" panose="020B0609020204030204" pitchFamily="49" charset="0"/>
              </a:rPr>
              <a:t>Value</a:t>
            </a:r>
            <a:r>
              <a:rPr lang="en-US" sz="2448" dirty="0">
                <a:solidFill>
                  <a:srgbClr val="0000FF"/>
                </a:solidFill>
                <a:latin typeface="Consolas" panose="020B0609020204030204" pitchFamily="49" charset="0"/>
                <a:cs typeface="Consolas" panose="020B0609020204030204" pitchFamily="49" charset="0"/>
              </a:rPr>
              <a:t>=</a:t>
            </a:r>
            <a:r>
              <a:rPr lang="en-US" sz="2448" dirty="0">
                <a:solidFill>
                  <a:srgbClr val="000000"/>
                </a:solidFill>
                <a:latin typeface="Consolas" panose="020B0609020204030204" pitchFamily="49" charset="0"/>
                <a:cs typeface="Consolas" panose="020B0609020204030204" pitchFamily="49" charset="0"/>
              </a:rPr>
              <a:t>"</a:t>
            </a:r>
            <a:r>
              <a:rPr lang="en-US" sz="2448" dirty="0">
                <a:solidFill>
                  <a:srgbClr val="0000FF"/>
                </a:solidFill>
                <a:latin typeface="Consolas" panose="020B0609020204030204" pitchFamily="49" charset="0"/>
                <a:cs typeface="Consolas" panose="020B0609020204030204" pitchFamily="49" charset="0"/>
              </a:rPr>
              <a:t>White</a:t>
            </a:r>
            <a:r>
              <a:rPr lang="en-US" sz="2448" dirty="0">
                <a:solidFill>
                  <a:srgbClr val="000000"/>
                </a:solidFill>
                <a:latin typeface="Consolas" panose="020B0609020204030204" pitchFamily="49" charset="0"/>
                <a:cs typeface="Consolas" panose="020B0609020204030204" pitchFamily="49" charset="0"/>
              </a:rPr>
              <a:t>"</a:t>
            </a:r>
            <a:r>
              <a:rPr lang="en-US" sz="2448" dirty="0">
                <a:solidFill>
                  <a:srgbClr val="A31515"/>
                </a:solidFill>
                <a:latin typeface="Consolas" panose="020B0609020204030204" pitchFamily="49" charset="0"/>
                <a:cs typeface="Consolas" panose="020B0609020204030204" pitchFamily="49" charset="0"/>
              </a:rPr>
              <a:t>   </a:t>
            </a:r>
            <a:r>
              <a:rPr lang="en-US" sz="2448" dirty="0">
                <a:solidFill>
                  <a:srgbClr val="0000FF"/>
                </a:solidFill>
                <a:latin typeface="Consolas" panose="020B0609020204030204" pitchFamily="49" charset="0"/>
                <a:cs typeface="Consolas" panose="020B0609020204030204" pitchFamily="49" charset="0"/>
              </a:rPr>
              <a:t>/&gt;</a:t>
            </a:r>
          </a:p>
          <a:p>
            <a:r>
              <a:rPr lang="en-US" sz="2448" dirty="0">
                <a:solidFill>
                  <a:srgbClr val="0000FF"/>
                </a:solidFill>
                <a:latin typeface="Consolas" panose="020B0609020204030204" pitchFamily="49" charset="0"/>
                <a:cs typeface="Consolas" panose="020B0609020204030204" pitchFamily="49" charset="0"/>
              </a:rPr>
              <a:t>&lt;/</a:t>
            </a:r>
            <a:r>
              <a:rPr lang="en-US" sz="2448" dirty="0">
                <a:solidFill>
                  <a:srgbClr val="A31515"/>
                </a:solidFill>
                <a:latin typeface="Consolas" panose="020B0609020204030204" pitchFamily="49" charset="0"/>
                <a:cs typeface="Consolas" panose="020B0609020204030204" pitchFamily="49" charset="0"/>
              </a:rPr>
              <a:t>Style</a:t>
            </a:r>
            <a:r>
              <a:rPr lang="en-US" sz="2448" dirty="0">
                <a:solidFill>
                  <a:srgbClr val="0000FF"/>
                </a:solidFill>
                <a:latin typeface="Consolas" panose="020B0609020204030204" pitchFamily="49" charset="0"/>
                <a:cs typeface="Consolas" panose="020B0609020204030204" pitchFamily="49" charset="0"/>
              </a:rPr>
              <a:t>&gt;</a:t>
            </a:r>
            <a:r>
              <a:rPr lang="en-US" sz="2448" dirty="0">
                <a:latin typeface="Consolas" panose="020B0609020204030204" pitchFamily="49" charset="0"/>
                <a:cs typeface="Consolas" panose="020B0609020204030204" pitchFamily="49" charset="0"/>
              </a:rPr>
              <a:t> </a:t>
            </a:r>
          </a:p>
        </p:txBody>
      </p:sp>
      <p:sp>
        <p:nvSpPr>
          <p:cNvPr id="5" name="TextBox 4"/>
          <p:cNvSpPr txBox="1"/>
          <p:nvPr/>
        </p:nvSpPr>
        <p:spPr>
          <a:xfrm>
            <a:off x="3359532" y="5830632"/>
            <a:ext cx="5811976" cy="845744"/>
          </a:xfrm>
          <a:prstGeom prst="rect">
            <a:avLst/>
          </a:prstGeom>
          <a:noFill/>
        </p:spPr>
        <p:txBody>
          <a:bodyPr wrap="none" rtlCol="0">
            <a:spAutoFit/>
          </a:bodyPr>
          <a:lstStyle/>
          <a:p>
            <a:r>
              <a:rPr lang="en-US" sz="2448" dirty="0">
                <a:cs typeface="Segoe UI Light"/>
              </a:rPr>
              <a:t>The properties must be members of the</a:t>
            </a:r>
          </a:p>
          <a:p>
            <a:r>
              <a:rPr lang="en-US" sz="2448" dirty="0" err="1">
                <a:latin typeface="Consolas" panose="020B0609020204030204" pitchFamily="49" charset="0"/>
                <a:cs typeface="Consolas" panose="020B0609020204030204" pitchFamily="49" charset="0"/>
              </a:rPr>
              <a:t>TargetType</a:t>
            </a:r>
            <a:r>
              <a:rPr lang="en-US" sz="2448" dirty="0">
                <a:cs typeface="Segoe UI Light"/>
              </a:rPr>
              <a:t> class (or runtime exception)</a:t>
            </a:r>
          </a:p>
        </p:txBody>
      </p:sp>
      <p:cxnSp>
        <p:nvCxnSpPr>
          <p:cNvPr id="6" name="Straight Arrow Connector 5"/>
          <p:cNvCxnSpPr/>
          <p:nvPr/>
        </p:nvCxnSpPr>
        <p:spPr>
          <a:xfrm flipH="1" flipV="1">
            <a:off x="5683157" y="5313743"/>
            <a:ext cx="0" cy="621736"/>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5210125" y="2886922"/>
            <a:ext cx="0" cy="373041"/>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202346" y="2363010"/>
            <a:ext cx="6776983" cy="469039"/>
          </a:xfrm>
          <a:prstGeom prst="rect">
            <a:avLst/>
          </a:prstGeom>
          <a:noFill/>
        </p:spPr>
        <p:txBody>
          <a:bodyPr wrap="none" rtlCol="0">
            <a:spAutoFit/>
          </a:bodyPr>
          <a:lstStyle/>
          <a:p>
            <a:r>
              <a:rPr lang="en-US" sz="2448" dirty="0" err="1">
                <a:latin typeface="Consolas" panose="020B0609020204030204" pitchFamily="49" charset="0"/>
                <a:cs typeface="Consolas" panose="020B0609020204030204" pitchFamily="49" charset="0"/>
              </a:rPr>
              <a:t>TargetType</a:t>
            </a:r>
            <a:r>
              <a:rPr lang="en-US" sz="2448" dirty="0">
                <a:cs typeface="Segoe UI Light"/>
              </a:rPr>
              <a:t> must be set (or runtime exception)</a:t>
            </a:r>
          </a:p>
        </p:txBody>
      </p:sp>
    </p:spTree>
    <p:extLst>
      <p:ext uri="{BB962C8B-B14F-4D97-AF65-F5344CB8AC3E}">
        <p14:creationId xmlns:p14="http://schemas.microsoft.com/office/powerpoint/2010/main" val="2815407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xit" presetSubtype="0" fill="hold" grpId="1"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ADAAD-7E36-F53C-6E8A-8A3213985D2E}"/>
              </a:ext>
            </a:extLst>
          </p:cNvPr>
          <p:cNvSpPr>
            <a:spLocks noGrp="1"/>
          </p:cNvSpPr>
          <p:nvPr>
            <p:ph type="title"/>
          </p:nvPr>
        </p:nvSpPr>
        <p:spPr/>
        <p:txBody>
          <a:bodyPr/>
          <a:lstStyle/>
          <a:p>
            <a:r>
              <a:rPr lang="en-US" dirty="0"/>
              <a:t>Styling in WPF and XAML</a:t>
            </a:r>
          </a:p>
        </p:txBody>
      </p:sp>
      <p:graphicFrame>
        <p:nvGraphicFramePr>
          <p:cNvPr id="4" name="Table 3">
            <a:extLst>
              <a:ext uri="{FF2B5EF4-FFF2-40B4-BE49-F238E27FC236}">
                <a16:creationId xmlns:a16="http://schemas.microsoft.com/office/drawing/2014/main" id="{1332FE90-19AE-DD62-6A71-E1BA5C0C08B0}"/>
              </a:ext>
            </a:extLst>
          </p:cNvPr>
          <p:cNvGraphicFramePr>
            <a:graphicFrameLocks noGrp="1"/>
          </p:cNvGraphicFramePr>
          <p:nvPr/>
        </p:nvGraphicFramePr>
        <p:xfrm>
          <a:off x="529605" y="1553046"/>
          <a:ext cx="11449272" cy="4583981"/>
        </p:xfrm>
        <a:graphic>
          <a:graphicData uri="http://schemas.openxmlformats.org/drawingml/2006/table">
            <a:tbl>
              <a:tblPr firstRow="1">
                <a:tableStyleId>{7E9639D4-E3E2-4D34-9284-5A2195B3D0D7}</a:tableStyleId>
              </a:tblPr>
              <a:tblGrid>
                <a:gridCol w="1584176">
                  <a:extLst>
                    <a:ext uri="{9D8B030D-6E8A-4147-A177-3AD203B41FA5}">
                      <a16:colId xmlns:a16="http://schemas.microsoft.com/office/drawing/2014/main" val="301604580"/>
                    </a:ext>
                  </a:extLst>
                </a:gridCol>
                <a:gridCol w="9865096">
                  <a:extLst>
                    <a:ext uri="{9D8B030D-6E8A-4147-A177-3AD203B41FA5}">
                      <a16:colId xmlns:a16="http://schemas.microsoft.com/office/drawing/2014/main" val="273971326"/>
                    </a:ext>
                  </a:extLst>
                </a:gridCol>
              </a:tblGrid>
              <a:tr h="486898">
                <a:tc>
                  <a:txBody>
                    <a:bodyPr/>
                    <a:lstStyle/>
                    <a:p>
                      <a:pPr algn="ctr" fontAlgn="t"/>
                      <a:r>
                        <a:rPr lang="en-US" sz="2000" dirty="0">
                          <a:effectLst/>
                        </a:rPr>
                        <a:t>Order</a:t>
                      </a:r>
                    </a:p>
                  </a:txBody>
                  <a:tcPr anchor="ctr"/>
                </a:tc>
                <a:tc>
                  <a:txBody>
                    <a:bodyPr/>
                    <a:lstStyle/>
                    <a:p>
                      <a:pPr algn="l" fontAlgn="t"/>
                      <a:r>
                        <a:rPr lang="en-US" sz="2000" dirty="0">
                          <a:effectLst/>
                        </a:rPr>
                        <a:t>Description</a:t>
                      </a:r>
                    </a:p>
                  </a:txBody>
                  <a:tcPr anchor="ctr"/>
                </a:tc>
                <a:extLst>
                  <a:ext uri="{0D108BD9-81ED-4DB2-BD59-A6C34878D82A}">
                    <a16:rowId xmlns:a16="http://schemas.microsoft.com/office/drawing/2014/main" val="581541863"/>
                  </a:ext>
                </a:extLst>
              </a:tr>
              <a:tr h="881254">
                <a:tc>
                  <a:txBody>
                    <a:bodyPr/>
                    <a:lstStyle/>
                    <a:p>
                      <a:pPr algn="ctr" fontAlgn="t"/>
                      <a:r>
                        <a:rPr lang="en-US" sz="2000">
                          <a:effectLst/>
                        </a:rPr>
                        <a:t>1</a:t>
                      </a:r>
                    </a:p>
                  </a:txBody>
                  <a:tcPr anchor="ctr"/>
                </a:tc>
                <a:tc>
                  <a:txBody>
                    <a:bodyPr/>
                    <a:lstStyle/>
                    <a:p>
                      <a:pPr algn="l" fontAlgn="t"/>
                      <a:r>
                        <a:rPr lang="en-US" sz="2000" b="0" u="none" strike="noStrike" dirty="0">
                          <a:solidFill>
                            <a:srgbClr val="313131"/>
                          </a:solidFill>
                          <a:effectLst/>
                          <a:hlinkClick r:id="rId2"/>
                        </a:rPr>
                        <a:t>Control Level</a:t>
                      </a:r>
                      <a:r>
                        <a:rPr lang="en-US" sz="2000" b="0" u="none" strike="noStrike" dirty="0">
                          <a:solidFill>
                            <a:srgbClr val="313131"/>
                          </a:solidFill>
                          <a:effectLst/>
                        </a:rPr>
                        <a:t> </a:t>
                      </a:r>
                      <a:r>
                        <a:rPr lang="en-US" sz="2000" dirty="0">
                          <a:solidFill>
                            <a:srgbClr val="000000"/>
                          </a:solidFill>
                          <a:effectLst/>
                        </a:rPr>
                        <a:t>Defining a style on control level can only be applied to that particular control. But setting on control level will override all the stylings in order below.</a:t>
                      </a:r>
                    </a:p>
                  </a:txBody>
                  <a:tcPr anchor="ctr"/>
                </a:tc>
                <a:extLst>
                  <a:ext uri="{0D108BD9-81ED-4DB2-BD59-A6C34878D82A}">
                    <a16:rowId xmlns:a16="http://schemas.microsoft.com/office/drawing/2014/main" val="1478776511"/>
                  </a:ext>
                </a:extLst>
              </a:tr>
              <a:tr h="1008112">
                <a:tc>
                  <a:txBody>
                    <a:bodyPr/>
                    <a:lstStyle/>
                    <a:p>
                      <a:pPr algn="ctr" fontAlgn="t"/>
                      <a:r>
                        <a:rPr lang="en-US" sz="2000">
                          <a:effectLst/>
                        </a:rPr>
                        <a:t>2</a:t>
                      </a:r>
                    </a:p>
                  </a:txBody>
                  <a:tcPr anchor="ctr"/>
                </a:tc>
                <a:tc>
                  <a:txBody>
                    <a:bodyPr/>
                    <a:lstStyle/>
                    <a:p>
                      <a:pPr algn="l" fontAlgn="t"/>
                      <a:r>
                        <a:rPr lang="en-US" sz="2000" b="0" u="none" strike="noStrike" dirty="0">
                          <a:solidFill>
                            <a:srgbClr val="313131"/>
                          </a:solidFill>
                          <a:effectLst/>
                          <a:hlinkClick r:id="rId3"/>
                        </a:rPr>
                        <a:t>Layout Level</a:t>
                      </a:r>
                      <a:r>
                        <a:rPr lang="en-US" sz="2000" b="0" u="none" strike="noStrike" dirty="0">
                          <a:solidFill>
                            <a:srgbClr val="313131"/>
                          </a:solidFill>
                          <a:effectLst/>
                        </a:rPr>
                        <a:t> </a:t>
                      </a:r>
                      <a:r>
                        <a:rPr lang="en-US" sz="2000" dirty="0">
                          <a:solidFill>
                            <a:srgbClr val="000000"/>
                          </a:solidFill>
                          <a:effectLst/>
                        </a:rPr>
                        <a:t>Defining a style on any layout level will make it accessible by that layout and its child elements only. And it will override window and application level.</a:t>
                      </a:r>
                    </a:p>
                  </a:txBody>
                  <a:tcPr anchor="ctr"/>
                </a:tc>
                <a:extLst>
                  <a:ext uri="{0D108BD9-81ED-4DB2-BD59-A6C34878D82A}">
                    <a16:rowId xmlns:a16="http://schemas.microsoft.com/office/drawing/2014/main" val="3028709381"/>
                  </a:ext>
                </a:extLst>
              </a:tr>
              <a:tr h="897077">
                <a:tc>
                  <a:txBody>
                    <a:bodyPr/>
                    <a:lstStyle/>
                    <a:p>
                      <a:pPr algn="ctr" fontAlgn="t"/>
                      <a:r>
                        <a:rPr lang="en-US" sz="2000">
                          <a:effectLst/>
                        </a:rPr>
                        <a:t>3</a:t>
                      </a:r>
                    </a:p>
                  </a:txBody>
                  <a:tcPr anchor="ctr"/>
                </a:tc>
                <a:tc>
                  <a:txBody>
                    <a:bodyPr/>
                    <a:lstStyle/>
                    <a:p>
                      <a:pPr algn="l" fontAlgn="t"/>
                      <a:r>
                        <a:rPr lang="en-US" sz="2000" b="0" u="none" strike="noStrike" dirty="0">
                          <a:solidFill>
                            <a:srgbClr val="313131"/>
                          </a:solidFill>
                          <a:effectLst/>
                          <a:hlinkClick r:id="rId4"/>
                        </a:rPr>
                        <a:t>Window Level</a:t>
                      </a:r>
                      <a:r>
                        <a:rPr lang="en-US" sz="2000" b="0" u="none" strike="noStrike" dirty="0">
                          <a:solidFill>
                            <a:srgbClr val="313131"/>
                          </a:solidFill>
                          <a:effectLst/>
                        </a:rPr>
                        <a:t> </a:t>
                      </a:r>
                      <a:r>
                        <a:rPr lang="en-US" sz="2000" dirty="0">
                          <a:solidFill>
                            <a:srgbClr val="000000"/>
                          </a:solidFill>
                          <a:effectLst/>
                        </a:rPr>
                        <a:t>Defining a style on a window level can make it accessible by all the elements on that window only.</a:t>
                      </a:r>
                    </a:p>
                  </a:txBody>
                  <a:tcPr anchor="ctr"/>
                </a:tc>
                <a:extLst>
                  <a:ext uri="{0D108BD9-81ED-4DB2-BD59-A6C34878D82A}">
                    <a16:rowId xmlns:a16="http://schemas.microsoft.com/office/drawing/2014/main" val="4015579959"/>
                  </a:ext>
                </a:extLst>
              </a:tr>
              <a:tr h="1257117">
                <a:tc>
                  <a:txBody>
                    <a:bodyPr/>
                    <a:lstStyle/>
                    <a:p>
                      <a:pPr algn="ctr" fontAlgn="t"/>
                      <a:r>
                        <a:rPr lang="en-US" sz="2000" dirty="0">
                          <a:effectLst/>
                        </a:rPr>
                        <a:t>4</a:t>
                      </a:r>
                    </a:p>
                  </a:txBody>
                  <a:tcPr anchor="ctr"/>
                </a:tc>
                <a:tc>
                  <a:txBody>
                    <a:bodyPr/>
                    <a:lstStyle/>
                    <a:p>
                      <a:pPr algn="l" fontAlgn="t"/>
                      <a:r>
                        <a:rPr lang="en-US" sz="2000" b="0" u="none" strike="noStrike" dirty="0">
                          <a:solidFill>
                            <a:srgbClr val="313131"/>
                          </a:solidFill>
                          <a:effectLst/>
                          <a:hlinkClick r:id="rId5"/>
                        </a:rPr>
                        <a:t>Application Level</a:t>
                      </a:r>
                      <a:r>
                        <a:rPr lang="en-US" sz="2000" b="0" u="none" strike="noStrike" dirty="0">
                          <a:solidFill>
                            <a:srgbClr val="313131"/>
                          </a:solidFill>
                          <a:effectLst/>
                        </a:rPr>
                        <a:t> </a:t>
                      </a:r>
                      <a:r>
                        <a:rPr lang="en-US" sz="2000" dirty="0">
                          <a:solidFill>
                            <a:srgbClr val="000000"/>
                          </a:solidFill>
                          <a:effectLst/>
                        </a:rPr>
                        <a:t>Defining a style on app level can make it accessible throughout the entire application. It is helpful to define global styles in this level that will define application branding, look and feel and overall theme but any other levels can override styles defined here.</a:t>
                      </a:r>
                    </a:p>
                  </a:txBody>
                  <a:tcPr anchor="ctr"/>
                </a:tc>
                <a:extLst>
                  <a:ext uri="{0D108BD9-81ED-4DB2-BD59-A6C34878D82A}">
                    <a16:rowId xmlns:a16="http://schemas.microsoft.com/office/drawing/2014/main" val="3343868893"/>
                  </a:ext>
                </a:extLst>
              </a:tr>
            </a:tbl>
          </a:graphicData>
        </a:graphic>
      </p:graphicFrame>
    </p:spTree>
    <p:extLst>
      <p:ext uri="{BB962C8B-B14F-4D97-AF65-F5344CB8AC3E}">
        <p14:creationId xmlns:p14="http://schemas.microsoft.com/office/powerpoint/2010/main" val="135775869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Styles as Resources</a:t>
            </a:r>
          </a:p>
        </p:txBody>
      </p:sp>
      <p:sp>
        <p:nvSpPr>
          <p:cNvPr id="2" name="Content Placeholder 1"/>
          <p:cNvSpPr>
            <a:spLocks noGrp="1"/>
          </p:cNvSpPr>
          <p:nvPr>
            <p:ph sz="quarter" idx="4294967295"/>
          </p:nvPr>
        </p:nvSpPr>
        <p:spPr>
          <a:xfrm>
            <a:off x="0" y="1644650"/>
            <a:ext cx="11191875" cy="572464"/>
          </a:xfrm>
        </p:spPr>
        <p:txBody>
          <a:bodyPr/>
          <a:lstStyle/>
          <a:p>
            <a:r>
              <a:rPr lang="en-US" sz="2800" dirty="0"/>
              <a:t>Styles are shareable, so they are generally defined as Resources</a:t>
            </a:r>
          </a:p>
        </p:txBody>
      </p:sp>
      <p:sp>
        <p:nvSpPr>
          <p:cNvPr id="4" name="Rectangle 3"/>
          <p:cNvSpPr/>
          <p:nvPr/>
        </p:nvSpPr>
        <p:spPr>
          <a:xfrm>
            <a:off x="1917438" y="2675730"/>
            <a:ext cx="9360255" cy="3482685"/>
          </a:xfrm>
          <a:prstGeom prst="rect">
            <a:avLst/>
          </a:prstGeom>
          <a:solidFill>
            <a:srgbClr val="FFFFFF"/>
          </a:solidFill>
          <a:ln>
            <a:solidFill>
              <a:srgbClr val="606E6F"/>
            </a:solidFill>
          </a:ln>
        </p:spPr>
        <p:txBody>
          <a:bodyPr wrap="none">
            <a:spAutoFit/>
          </a:bodyPr>
          <a:lstStyle/>
          <a:p>
            <a:r>
              <a:rPr lang="en-US" sz="2448" dirty="0">
                <a:solidFill>
                  <a:srgbClr val="0000FF"/>
                </a:solidFill>
                <a:latin typeface="Consolas" panose="020B0609020204030204" pitchFamily="49" charset="0"/>
              </a:rPr>
              <a:t>&lt;</a:t>
            </a:r>
            <a:r>
              <a:rPr lang="en-US" sz="2448" dirty="0" err="1">
                <a:solidFill>
                  <a:srgbClr val="A31515"/>
                </a:solidFill>
                <a:latin typeface="Consolas" panose="020B0609020204030204" pitchFamily="49" charset="0"/>
              </a:rPr>
              <a:t>Application.Resources</a:t>
            </a:r>
            <a:r>
              <a:rPr lang="en-US" sz="2448" dirty="0">
                <a:solidFill>
                  <a:srgbClr val="0000FF"/>
                </a:solidFill>
                <a:latin typeface="Consolas" panose="020B0609020204030204" pitchFamily="49" charset="0"/>
              </a:rPr>
              <a:t>&gt;</a:t>
            </a:r>
            <a:br>
              <a:rPr lang="en-US" sz="2448" dirty="0">
                <a:solidFill>
                  <a:srgbClr val="0000FF"/>
                </a:solidFill>
                <a:latin typeface="Consolas" panose="020B0609020204030204" pitchFamily="49" charset="0"/>
              </a:rPr>
            </a:br>
            <a:r>
              <a:rPr lang="en-US" sz="2448" dirty="0">
                <a:solidFill>
                  <a:srgbClr val="0000FF"/>
                </a:solidFill>
                <a:latin typeface="Consolas" panose="020B0609020204030204" pitchFamily="49" charset="0"/>
              </a:rPr>
              <a:t>  &lt;</a:t>
            </a:r>
            <a:r>
              <a:rPr lang="en-US" sz="2448" dirty="0" err="1">
                <a:solidFill>
                  <a:srgbClr val="A31515"/>
                </a:solidFill>
                <a:latin typeface="Consolas" panose="020B0609020204030204" pitchFamily="49" charset="0"/>
              </a:rPr>
              <a:t>ResourceDictionary</a:t>
            </a:r>
            <a:r>
              <a:rPr lang="en-US" sz="2448" dirty="0">
                <a:solidFill>
                  <a:srgbClr val="0000FF"/>
                </a:solidFill>
                <a:latin typeface="Consolas" panose="020B0609020204030204" pitchFamily="49" charset="0"/>
              </a:rPr>
              <a:t>&gt;</a:t>
            </a:r>
            <a:br>
              <a:rPr lang="en-US" sz="2448" dirty="0">
                <a:solidFill>
                  <a:srgbClr val="0000FF"/>
                </a:solidFill>
                <a:latin typeface="Consolas" panose="020B0609020204030204" pitchFamily="49" charset="0"/>
              </a:rPr>
            </a:br>
            <a:endParaRPr lang="en-US" sz="2448" dirty="0">
              <a:solidFill>
                <a:srgbClr val="0000FF"/>
              </a:solidFill>
              <a:latin typeface="Consolas" panose="020B0609020204030204" pitchFamily="49" charset="0"/>
            </a:endParaRPr>
          </a:p>
          <a:p>
            <a:r>
              <a:rPr lang="en-US" sz="2448" dirty="0">
                <a:solidFill>
                  <a:srgbClr val="0000FF"/>
                </a:solidFill>
                <a:latin typeface="Consolas" panose="020B0609020204030204" pitchFamily="49" charset="0"/>
              </a:rPr>
              <a:t>    &lt;</a:t>
            </a:r>
            <a:r>
              <a:rPr lang="en-US" sz="2448" dirty="0">
                <a:solidFill>
                  <a:srgbClr val="A31515"/>
                </a:solidFill>
                <a:latin typeface="Consolas" panose="020B0609020204030204" pitchFamily="49" charset="0"/>
              </a:rPr>
              <a:t>Style </a:t>
            </a:r>
            <a:r>
              <a:rPr lang="en-US" sz="2448" dirty="0">
                <a:solidFill>
                  <a:srgbClr val="FF0000"/>
                </a:solidFill>
                <a:latin typeface="Consolas" panose="020B0609020204030204" pitchFamily="49" charset="0"/>
              </a:rPr>
              <a:t>x:Key</a:t>
            </a:r>
            <a:r>
              <a:rPr lang="en-US" sz="2448" dirty="0">
                <a:solidFill>
                  <a:srgbClr val="0000FF"/>
                </a:solidFill>
                <a:latin typeface="Consolas" panose="020B0609020204030204" pitchFamily="49" charset="0"/>
              </a:rPr>
              <a:t>=</a:t>
            </a:r>
            <a:r>
              <a:rPr lang="en-US" sz="2448" dirty="0">
                <a:solidFill>
                  <a:srgbClr val="000000"/>
                </a:solidFill>
                <a:latin typeface="Consolas" panose="020B0609020204030204" pitchFamily="49" charset="0"/>
              </a:rPr>
              <a:t>"</a:t>
            </a:r>
            <a:r>
              <a:rPr lang="en-US" sz="2448" dirty="0">
                <a:solidFill>
                  <a:srgbClr val="0000FF"/>
                </a:solidFill>
                <a:latin typeface="Consolas" panose="020B0609020204030204" pitchFamily="49" charset="0"/>
              </a:rPr>
              <a:t>MyButtonStyle</a:t>
            </a:r>
            <a:r>
              <a:rPr lang="en-US" sz="2448" dirty="0">
                <a:solidFill>
                  <a:srgbClr val="000000"/>
                </a:solidFill>
                <a:latin typeface="Consolas" panose="020B0609020204030204" pitchFamily="49" charset="0"/>
              </a:rPr>
              <a:t>"</a:t>
            </a:r>
            <a:r>
              <a:rPr lang="en-US" sz="2448" dirty="0">
                <a:solidFill>
                  <a:srgbClr val="A31515"/>
                </a:solidFill>
                <a:latin typeface="Consolas" panose="020B0609020204030204" pitchFamily="49" charset="0"/>
              </a:rPr>
              <a:t> </a:t>
            </a:r>
            <a:r>
              <a:rPr lang="en-US" sz="2448" dirty="0" err="1">
                <a:solidFill>
                  <a:srgbClr val="FF0000"/>
                </a:solidFill>
                <a:latin typeface="Consolas" panose="020B0609020204030204" pitchFamily="49" charset="0"/>
              </a:rPr>
              <a:t>TargetType</a:t>
            </a:r>
            <a:r>
              <a:rPr lang="en-US" sz="2448" dirty="0">
                <a:solidFill>
                  <a:srgbClr val="0000FF"/>
                </a:solidFill>
                <a:latin typeface="Consolas" panose="020B0609020204030204" pitchFamily="49" charset="0"/>
              </a:rPr>
              <a:t>=</a:t>
            </a:r>
            <a:r>
              <a:rPr lang="en-US" sz="2448" dirty="0">
                <a:solidFill>
                  <a:srgbClr val="000000"/>
                </a:solidFill>
                <a:latin typeface="Consolas" panose="020B0609020204030204" pitchFamily="49" charset="0"/>
              </a:rPr>
              <a:t>"</a:t>
            </a:r>
            <a:r>
              <a:rPr lang="en-US" sz="2448" dirty="0">
                <a:solidFill>
                  <a:srgbClr val="0000FF"/>
                </a:solidFill>
                <a:latin typeface="Consolas" panose="020B0609020204030204" pitchFamily="49" charset="0"/>
              </a:rPr>
              <a:t>Button</a:t>
            </a:r>
            <a:r>
              <a:rPr lang="en-US" sz="2448" dirty="0">
                <a:solidFill>
                  <a:srgbClr val="000000"/>
                </a:solidFill>
                <a:latin typeface="Consolas" panose="020B0609020204030204" pitchFamily="49" charset="0"/>
              </a:rPr>
              <a:t>"</a:t>
            </a:r>
            <a:r>
              <a:rPr lang="en-US" sz="2448" dirty="0">
                <a:solidFill>
                  <a:srgbClr val="0000FF"/>
                </a:solidFill>
                <a:latin typeface="Consolas" panose="020B0609020204030204" pitchFamily="49" charset="0"/>
              </a:rPr>
              <a:t>&gt;</a:t>
            </a:r>
            <a:br>
              <a:rPr lang="en-US" sz="2448" dirty="0">
                <a:solidFill>
                  <a:srgbClr val="0000FF"/>
                </a:solidFill>
                <a:latin typeface="Consolas" panose="020B0609020204030204" pitchFamily="49" charset="0"/>
              </a:rPr>
            </a:br>
            <a:r>
              <a:rPr lang="en-US" sz="2448" dirty="0">
                <a:solidFill>
                  <a:srgbClr val="0000FF"/>
                </a:solidFill>
                <a:latin typeface="Consolas" panose="020B0609020204030204" pitchFamily="49" charset="0"/>
              </a:rPr>
              <a:t> </a:t>
            </a:r>
            <a:r>
              <a:rPr lang="en-US" sz="2448" dirty="0">
                <a:latin typeface="Consolas" panose="020B0609020204030204" pitchFamily="49" charset="0"/>
              </a:rPr>
              <a:t>     ...</a:t>
            </a:r>
          </a:p>
          <a:p>
            <a:r>
              <a:rPr lang="en-US" sz="2448" dirty="0">
                <a:latin typeface="Consolas" panose="020B0609020204030204" pitchFamily="49" charset="0"/>
              </a:rPr>
              <a:t> </a:t>
            </a:r>
            <a:r>
              <a:rPr lang="en-US" sz="2448" dirty="0">
                <a:solidFill>
                  <a:srgbClr val="0000FF"/>
                </a:solidFill>
                <a:latin typeface="Consolas" panose="020B0609020204030204" pitchFamily="49" charset="0"/>
              </a:rPr>
              <a:t>   &lt;/</a:t>
            </a:r>
            <a:r>
              <a:rPr lang="en-US" sz="2448" dirty="0">
                <a:solidFill>
                  <a:srgbClr val="A31515"/>
                </a:solidFill>
                <a:latin typeface="Consolas" panose="020B0609020204030204" pitchFamily="49" charset="0"/>
              </a:rPr>
              <a:t>Style</a:t>
            </a:r>
            <a:r>
              <a:rPr lang="en-US" sz="2448" dirty="0">
                <a:solidFill>
                  <a:srgbClr val="0000FF"/>
                </a:solidFill>
                <a:latin typeface="Consolas" panose="020B0609020204030204" pitchFamily="49" charset="0"/>
              </a:rPr>
              <a:t>&gt;</a:t>
            </a:r>
            <a:r>
              <a:rPr lang="en-US" sz="2448" dirty="0">
                <a:solidFill>
                  <a:srgbClr val="000000"/>
                </a:solidFill>
                <a:latin typeface="Consolas" panose="020B0609020204030204" pitchFamily="49" charset="0"/>
              </a:rPr>
              <a:t> </a:t>
            </a:r>
            <a:br>
              <a:rPr lang="en-US" sz="2448" dirty="0">
                <a:solidFill>
                  <a:srgbClr val="000000"/>
                </a:solidFill>
                <a:latin typeface="Consolas" panose="020B0609020204030204" pitchFamily="49" charset="0"/>
              </a:rPr>
            </a:br>
            <a:br>
              <a:rPr lang="en-US" sz="2448" dirty="0">
                <a:solidFill>
                  <a:srgbClr val="000000"/>
                </a:solidFill>
                <a:latin typeface="Consolas" panose="020B0609020204030204" pitchFamily="49" charset="0"/>
              </a:rPr>
            </a:br>
            <a:r>
              <a:rPr lang="en-US" sz="2448" dirty="0">
                <a:solidFill>
                  <a:srgbClr val="000000"/>
                </a:solidFill>
                <a:latin typeface="Consolas" panose="020B0609020204030204" pitchFamily="49" charset="0"/>
              </a:rPr>
              <a:t>  </a:t>
            </a:r>
            <a:r>
              <a:rPr lang="en-US" sz="2448" dirty="0">
                <a:solidFill>
                  <a:srgbClr val="0000FF"/>
                </a:solidFill>
                <a:latin typeface="Consolas" panose="020B0609020204030204" pitchFamily="49" charset="0"/>
              </a:rPr>
              <a:t>&lt;/</a:t>
            </a:r>
            <a:r>
              <a:rPr lang="en-US" sz="2448" dirty="0" err="1">
                <a:solidFill>
                  <a:srgbClr val="A31515"/>
                </a:solidFill>
                <a:latin typeface="Consolas" panose="020B0609020204030204" pitchFamily="49" charset="0"/>
              </a:rPr>
              <a:t>ResourceDictionary</a:t>
            </a:r>
            <a:r>
              <a:rPr lang="en-US" sz="2448" dirty="0">
                <a:solidFill>
                  <a:srgbClr val="0000FF"/>
                </a:solidFill>
                <a:latin typeface="Consolas" panose="020B0609020204030204" pitchFamily="49" charset="0"/>
              </a:rPr>
              <a:t>&gt;</a:t>
            </a:r>
            <a:br>
              <a:rPr lang="en-US" sz="2448" dirty="0">
                <a:solidFill>
                  <a:srgbClr val="0000FF"/>
                </a:solidFill>
                <a:latin typeface="Consolas" panose="020B0609020204030204" pitchFamily="49" charset="0"/>
              </a:rPr>
            </a:br>
            <a:r>
              <a:rPr lang="en-US" sz="2448" dirty="0">
                <a:solidFill>
                  <a:srgbClr val="0000FF"/>
                </a:solidFill>
                <a:latin typeface="Consolas" panose="020B0609020204030204" pitchFamily="49" charset="0"/>
              </a:rPr>
              <a:t>&lt;/</a:t>
            </a:r>
            <a:r>
              <a:rPr lang="en-US" sz="2448" dirty="0" err="1">
                <a:solidFill>
                  <a:srgbClr val="A31515"/>
                </a:solidFill>
                <a:latin typeface="Consolas" panose="020B0609020204030204" pitchFamily="49" charset="0"/>
              </a:rPr>
              <a:t>Application.Resources</a:t>
            </a:r>
            <a:r>
              <a:rPr lang="en-US" sz="2448" dirty="0">
                <a:solidFill>
                  <a:srgbClr val="0000FF"/>
                </a:solidFill>
                <a:latin typeface="Consolas" panose="020B0609020204030204" pitchFamily="49" charset="0"/>
              </a:rPr>
              <a:t>&gt;</a:t>
            </a:r>
            <a:endParaRPr lang="en-US" sz="2448" dirty="0">
              <a:latin typeface="Consolas" panose="020B0609020204030204" pitchFamily="49" charset="0"/>
              <a:cs typeface="Consolas" panose="020B0609020204030204" pitchFamily="49" charset="0"/>
            </a:endParaRPr>
          </a:p>
        </p:txBody>
      </p:sp>
      <p:sp>
        <p:nvSpPr>
          <p:cNvPr id="5" name="TextBox 4"/>
          <p:cNvSpPr txBox="1"/>
          <p:nvPr/>
        </p:nvSpPr>
        <p:spPr>
          <a:xfrm>
            <a:off x="155670" y="3619299"/>
            <a:ext cx="1669047" cy="845744"/>
          </a:xfrm>
          <a:prstGeom prst="rect">
            <a:avLst/>
          </a:prstGeom>
          <a:noFill/>
        </p:spPr>
        <p:txBody>
          <a:bodyPr wrap="none" rtlCol="0">
            <a:spAutoFit/>
          </a:bodyPr>
          <a:lstStyle/>
          <a:p>
            <a:r>
              <a:rPr lang="en-US" sz="2448" dirty="0">
                <a:cs typeface="Segoe UI Light"/>
              </a:rPr>
              <a:t>Define in a</a:t>
            </a:r>
          </a:p>
          <a:p>
            <a:r>
              <a:rPr lang="en-US" sz="2448" dirty="0">
                <a:cs typeface="Segoe UI Light"/>
              </a:rPr>
              <a:t>dictionary</a:t>
            </a:r>
          </a:p>
        </p:txBody>
      </p:sp>
      <p:cxnSp>
        <p:nvCxnSpPr>
          <p:cNvPr id="6" name="Straight Arrow Connector 5"/>
          <p:cNvCxnSpPr/>
          <p:nvPr/>
        </p:nvCxnSpPr>
        <p:spPr>
          <a:xfrm rot="5400000" flipH="1" flipV="1">
            <a:off x="2192268" y="3560715"/>
            <a:ext cx="0" cy="994777"/>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464988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14830" y="3546975"/>
            <a:ext cx="877101" cy="680828"/>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3" name="Title 2"/>
          <p:cNvSpPr>
            <a:spLocks noGrp="1"/>
          </p:cNvSpPr>
          <p:nvPr>
            <p:ph type="title"/>
          </p:nvPr>
        </p:nvSpPr>
        <p:spPr/>
        <p:txBody>
          <a:bodyPr/>
          <a:lstStyle/>
          <a:p>
            <a:r>
              <a:rPr lang="en-US" dirty="0"/>
              <a:t>Using a Style</a:t>
            </a:r>
          </a:p>
        </p:txBody>
      </p:sp>
      <p:sp>
        <p:nvSpPr>
          <p:cNvPr id="2" name="Content Placeholder 1"/>
          <p:cNvSpPr>
            <a:spLocks noGrp="1"/>
          </p:cNvSpPr>
          <p:nvPr>
            <p:ph sz="quarter" idx="4294967295"/>
          </p:nvPr>
        </p:nvSpPr>
        <p:spPr>
          <a:xfrm>
            <a:off x="0" y="1644650"/>
            <a:ext cx="11191875" cy="1071062"/>
          </a:xfrm>
        </p:spPr>
        <p:txBody>
          <a:bodyPr/>
          <a:lstStyle/>
          <a:p>
            <a:r>
              <a:rPr lang="en-US" sz="3200" dirty="0"/>
              <a:t>Styles are set on a control through the </a:t>
            </a:r>
            <a:r>
              <a:rPr lang="en-US" sz="3200" dirty="0">
                <a:latin typeface="Consolas"/>
                <a:cs typeface="Consolas"/>
              </a:rPr>
              <a:t>Style</a:t>
            </a:r>
            <a:r>
              <a:rPr lang="en-US" sz="3200" dirty="0"/>
              <a:t> property, this applies all the setters in the style to that control</a:t>
            </a:r>
          </a:p>
        </p:txBody>
      </p:sp>
      <p:sp>
        <p:nvSpPr>
          <p:cNvPr id="4" name="Rectangle 3"/>
          <p:cNvSpPr/>
          <p:nvPr/>
        </p:nvSpPr>
        <p:spPr>
          <a:xfrm>
            <a:off x="169565" y="3458728"/>
            <a:ext cx="11610871" cy="845744"/>
          </a:xfrm>
          <a:prstGeom prst="rect">
            <a:avLst/>
          </a:prstGeom>
          <a:noFill/>
          <a:ln>
            <a:solidFill>
              <a:srgbClr val="606E6F"/>
            </a:solidFill>
            <a:prstDash val="solid"/>
          </a:ln>
        </p:spPr>
        <p:txBody>
          <a:bodyPr wrap="none">
            <a:spAutoFit/>
          </a:bodyPr>
          <a:lstStyle/>
          <a:p>
            <a:r>
              <a:rPr lang="en-US" sz="2448" dirty="0">
                <a:solidFill>
                  <a:srgbClr val="0000FF"/>
                </a:solidFill>
                <a:latin typeface="Consolas"/>
                <a:cs typeface="Consolas"/>
              </a:rPr>
              <a:t>&lt;</a:t>
            </a:r>
            <a:r>
              <a:rPr lang="en-US" sz="2448" dirty="0">
                <a:solidFill>
                  <a:srgbClr val="A31515"/>
                </a:solidFill>
                <a:latin typeface="Consolas"/>
                <a:cs typeface="Consolas"/>
              </a:rPr>
              <a:t>Button </a:t>
            </a:r>
            <a:r>
              <a:rPr lang="en-US" sz="2448" dirty="0">
                <a:solidFill>
                  <a:srgbClr val="FF0000"/>
                </a:solidFill>
                <a:latin typeface="Consolas"/>
                <a:cs typeface="Consolas"/>
              </a:rPr>
              <a:t>Content</a:t>
            </a:r>
            <a:r>
              <a:rPr lang="en-US" sz="2448" dirty="0">
                <a:solidFill>
                  <a:srgbClr val="0000FF"/>
                </a:solidFill>
                <a:latin typeface="Consolas"/>
                <a:cs typeface="Consolas"/>
              </a:rPr>
              <a:t>=</a:t>
            </a:r>
            <a:r>
              <a:rPr lang="en-US" sz="2448" dirty="0">
                <a:solidFill>
                  <a:srgbClr val="000000"/>
                </a:solidFill>
                <a:latin typeface="Consolas"/>
                <a:cs typeface="Consolas"/>
              </a:rPr>
              <a:t>"</a:t>
            </a:r>
            <a:r>
              <a:rPr lang="en-US" sz="2448" dirty="0">
                <a:solidFill>
                  <a:srgbClr val="0000FF"/>
                </a:solidFill>
                <a:latin typeface="Consolas"/>
                <a:cs typeface="Consolas"/>
              </a:rPr>
              <a:t>OK</a:t>
            </a:r>
            <a:r>
              <a:rPr lang="en-US" sz="2448" dirty="0">
                <a:solidFill>
                  <a:srgbClr val="000000"/>
                </a:solidFill>
                <a:latin typeface="Consolas"/>
                <a:cs typeface="Consolas"/>
              </a:rPr>
              <a:t>"</a:t>
            </a:r>
            <a:r>
              <a:rPr lang="en-US" sz="2448" dirty="0">
                <a:solidFill>
                  <a:srgbClr val="FF0000"/>
                </a:solidFill>
                <a:latin typeface="Consolas"/>
                <a:cs typeface="Consolas"/>
              </a:rPr>
              <a:t>     Style</a:t>
            </a:r>
            <a:r>
              <a:rPr lang="en-US" sz="2448" dirty="0">
                <a:solidFill>
                  <a:srgbClr val="0000FF"/>
                </a:solidFill>
                <a:latin typeface="Consolas"/>
                <a:cs typeface="Consolas"/>
              </a:rPr>
              <a:t>=</a:t>
            </a:r>
            <a:r>
              <a:rPr lang="en-US" sz="2448" dirty="0">
                <a:solidFill>
                  <a:srgbClr val="000000"/>
                </a:solidFill>
                <a:latin typeface="Consolas"/>
                <a:cs typeface="Consolas"/>
              </a:rPr>
              <a:t>"</a:t>
            </a:r>
            <a:r>
              <a:rPr lang="en-US" sz="2448" dirty="0">
                <a:solidFill>
                  <a:srgbClr val="0000FF"/>
                </a:solidFill>
                <a:latin typeface="Consolas"/>
                <a:cs typeface="Consolas"/>
              </a:rPr>
              <a:t>{</a:t>
            </a:r>
            <a:r>
              <a:rPr lang="en-US" sz="2448" dirty="0" err="1">
                <a:solidFill>
                  <a:srgbClr val="0000FF"/>
                </a:solidFill>
                <a:latin typeface="Consolas"/>
                <a:cs typeface="Consolas"/>
              </a:rPr>
              <a:t>StaticResource</a:t>
            </a:r>
            <a:r>
              <a:rPr lang="en-US" sz="2448" dirty="0">
                <a:solidFill>
                  <a:srgbClr val="0000FF"/>
                </a:solidFill>
                <a:latin typeface="Consolas"/>
                <a:cs typeface="Consolas"/>
              </a:rPr>
              <a:t> </a:t>
            </a:r>
            <a:r>
              <a:rPr lang="en-US" sz="2448" dirty="0" err="1">
                <a:solidFill>
                  <a:srgbClr val="0000FF"/>
                </a:solidFill>
                <a:latin typeface="Consolas"/>
                <a:cs typeface="Consolas"/>
              </a:rPr>
              <a:t>MyButtonStyle</a:t>
            </a:r>
            <a:r>
              <a:rPr lang="en-US" sz="2448" dirty="0">
                <a:solidFill>
                  <a:srgbClr val="0000FF"/>
                </a:solidFill>
                <a:latin typeface="Consolas"/>
                <a:cs typeface="Consolas"/>
              </a:rPr>
              <a:t>}</a:t>
            </a:r>
            <a:r>
              <a:rPr lang="en-US" sz="2448" dirty="0">
                <a:solidFill>
                  <a:srgbClr val="000000"/>
                </a:solidFill>
                <a:latin typeface="Consolas"/>
                <a:cs typeface="Consolas"/>
              </a:rPr>
              <a:t>"</a:t>
            </a:r>
            <a:r>
              <a:rPr lang="en-US" sz="2448" dirty="0">
                <a:solidFill>
                  <a:srgbClr val="A31515"/>
                </a:solidFill>
                <a:latin typeface="Consolas"/>
                <a:cs typeface="Consolas"/>
              </a:rPr>
              <a:t> </a:t>
            </a:r>
            <a:r>
              <a:rPr lang="en-US" sz="2448" dirty="0">
                <a:solidFill>
                  <a:srgbClr val="0000FF"/>
                </a:solidFill>
                <a:latin typeface="Consolas"/>
                <a:cs typeface="Consolas"/>
              </a:rPr>
              <a:t>/&gt;</a:t>
            </a:r>
          </a:p>
          <a:p>
            <a:r>
              <a:rPr lang="en-US" sz="2448" dirty="0">
                <a:solidFill>
                  <a:srgbClr val="0000FF"/>
                </a:solidFill>
                <a:latin typeface="Consolas"/>
                <a:cs typeface="Consolas"/>
              </a:rPr>
              <a:t>&lt;</a:t>
            </a:r>
            <a:r>
              <a:rPr lang="en-US" sz="2448" dirty="0">
                <a:solidFill>
                  <a:srgbClr val="A31515"/>
                </a:solidFill>
                <a:latin typeface="Consolas"/>
                <a:cs typeface="Consolas"/>
              </a:rPr>
              <a:t>Button </a:t>
            </a:r>
            <a:r>
              <a:rPr lang="en-US" sz="2448" dirty="0">
                <a:solidFill>
                  <a:srgbClr val="FF0000"/>
                </a:solidFill>
                <a:latin typeface="Consolas"/>
                <a:cs typeface="Consolas"/>
              </a:rPr>
              <a:t>Content</a:t>
            </a:r>
            <a:r>
              <a:rPr lang="en-US" sz="2448" dirty="0">
                <a:solidFill>
                  <a:srgbClr val="0000FF"/>
                </a:solidFill>
                <a:latin typeface="Consolas"/>
                <a:cs typeface="Consolas"/>
              </a:rPr>
              <a:t>=</a:t>
            </a:r>
            <a:r>
              <a:rPr lang="en-US" sz="2448" dirty="0">
                <a:solidFill>
                  <a:srgbClr val="000000"/>
                </a:solidFill>
                <a:latin typeface="Consolas"/>
                <a:cs typeface="Consolas"/>
              </a:rPr>
              <a:t>"</a:t>
            </a:r>
            <a:r>
              <a:rPr lang="en-US" sz="2448" dirty="0">
                <a:solidFill>
                  <a:srgbClr val="0000FF"/>
                </a:solidFill>
                <a:latin typeface="Consolas"/>
                <a:cs typeface="Consolas"/>
              </a:rPr>
              <a:t>Cancel</a:t>
            </a:r>
            <a:r>
              <a:rPr lang="en-US" sz="2448" dirty="0">
                <a:solidFill>
                  <a:srgbClr val="000000"/>
                </a:solidFill>
                <a:latin typeface="Consolas"/>
                <a:cs typeface="Consolas"/>
              </a:rPr>
              <a:t>"</a:t>
            </a:r>
            <a:r>
              <a:rPr lang="en-US" sz="2448" dirty="0">
                <a:solidFill>
                  <a:srgbClr val="FF0000"/>
                </a:solidFill>
                <a:latin typeface="Consolas"/>
                <a:cs typeface="Consolas"/>
              </a:rPr>
              <a:t> Style</a:t>
            </a:r>
            <a:r>
              <a:rPr lang="en-US" sz="2448" dirty="0">
                <a:solidFill>
                  <a:srgbClr val="0000FF"/>
                </a:solidFill>
                <a:latin typeface="Consolas"/>
                <a:cs typeface="Consolas"/>
              </a:rPr>
              <a:t>=</a:t>
            </a:r>
            <a:r>
              <a:rPr lang="en-US" sz="2448" dirty="0">
                <a:solidFill>
                  <a:srgbClr val="000000"/>
                </a:solidFill>
                <a:latin typeface="Consolas"/>
                <a:cs typeface="Consolas"/>
              </a:rPr>
              <a:t>"</a:t>
            </a:r>
            <a:r>
              <a:rPr lang="en-US" sz="2448" dirty="0">
                <a:solidFill>
                  <a:srgbClr val="0000FF"/>
                </a:solidFill>
                <a:latin typeface="Consolas"/>
                <a:cs typeface="Consolas"/>
              </a:rPr>
              <a:t>{</a:t>
            </a:r>
            <a:r>
              <a:rPr lang="en-US" sz="2448" dirty="0" err="1">
                <a:solidFill>
                  <a:srgbClr val="0000FF"/>
                </a:solidFill>
                <a:latin typeface="Consolas"/>
                <a:cs typeface="Consolas"/>
              </a:rPr>
              <a:t>StaticResource</a:t>
            </a:r>
            <a:r>
              <a:rPr lang="en-US" sz="2448" dirty="0">
                <a:solidFill>
                  <a:srgbClr val="0000FF"/>
                </a:solidFill>
                <a:latin typeface="Consolas"/>
                <a:cs typeface="Consolas"/>
              </a:rPr>
              <a:t> </a:t>
            </a:r>
            <a:r>
              <a:rPr lang="en-US" sz="2448" dirty="0" err="1">
                <a:solidFill>
                  <a:srgbClr val="0000FF"/>
                </a:solidFill>
                <a:latin typeface="Consolas"/>
                <a:cs typeface="Consolas"/>
              </a:rPr>
              <a:t>MyButtonStyle</a:t>
            </a:r>
            <a:r>
              <a:rPr lang="en-US" sz="2448" dirty="0">
                <a:solidFill>
                  <a:srgbClr val="0000FF"/>
                </a:solidFill>
                <a:latin typeface="Consolas"/>
                <a:cs typeface="Consolas"/>
              </a:rPr>
              <a:t>}</a:t>
            </a:r>
            <a:r>
              <a:rPr lang="en-US" sz="2448" dirty="0">
                <a:solidFill>
                  <a:srgbClr val="000000"/>
                </a:solidFill>
                <a:latin typeface="Consolas"/>
                <a:cs typeface="Consolas"/>
              </a:rPr>
              <a:t>"</a:t>
            </a:r>
            <a:r>
              <a:rPr lang="en-US" sz="2448" dirty="0">
                <a:solidFill>
                  <a:srgbClr val="A31515"/>
                </a:solidFill>
                <a:latin typeface="Consolas"/>
                <a:cs typeface="Consolas"/>
              </a:rPr>
              <a:t> </a:t>
            </a:r>
            <a:r>
              <a:rPr lang="en-US" sz="2448" dirty="0">
                <a:solidFill>
                  <a:srgbClr val="0000FF"/>
                </a:solidFill>
                <a:latin typeface="Consolas"/>
                <a:cs typeface="Consolas"/>
              </a:rPr>
              <a:t>/&gt;</a:t>
            </a:r>
            <a:endParaRPr lang="en-US" sz="2448" dirty="0">
              <a:latin typeface="Consolas"/>
              <a:cs typeface="Consolas"/>
            </a:endParaRPr>
          </a:p>
        </p:txBody>
      </p:sp>
      <p:sp>
        <p:nvSpPr>
          <p:cNvPr id="7" name="TextBox 6"/>
          <p:cNvSpPr txBox="1"/>
          <p:nvPr/>
        </p:nvSpPr>
        <p:spPr>
          <a:xfrm>
            <a:off x="2733523" y="4637111"/>
            <a:ext cx="4657814" cy="1222451"/>
          </a:xfrm>
          <a:prstGeom prst="rect">
            <a:avLst/>
          </a:prstGeom>
          <a:noFill/>
        </p:spPr>
        <p:txBody>
          <a:bodyPr wrap="none" rtlCol="0">
            <a:spAutoFit/>
          </a:bodyPr>
          <a:lstStyle/>
          <a:p>
            <a:r>
              <a:rPr lang="en-US" sz="2448" dirty="0">
                <a:cs typeface="Segoe UI Light"/>
              </a:rPr>
              <a:t>The</a:t>
            </a:r>
            <a:r>
              <a:rPr lang="en-US" sz="2448" dirty="0">
                <a:latin typeface="Segoe UI Light"/>
                <a:cs typeface="Segoe UI Light"/>
              </a:rPr>
              <a:t> </a:t>
            </a:r>
            <a:r>
              <a:rPr lang="en-US" sz="2448" dirty="0">
                <a:latin typeface="Consolas" panose="020B0609020204030204" pitchFamily="49" charset="0"/>
                <a:cs typeface="Consolas" panose="020B0609020204030204" pitchFamily="49" charset="0"/>
              </a:rPr>
              <a:t>Style</a:t>
            </a:r>
            <a:r>
              <a:rPr lang="en-US" sz="2448" dirty="0">
                <a:cs typeface="Segoe UI Light"/>
              </a:rPr>
              <a:t> property is defined</a:t>
            </a:r>
          </a:p>
          <a:p>
            <a:r>
              <a:rPr lang="en-US" sz="2448" dirty="0">
                <a:cs typeface="Segoe UI Light"/>
              </a:rPr>
              <a:t>in the </a:t>
            </a:r>
            <a:r>
              <a:rPr lang="en-US" sz="2448" dirty="0" err="1">
                <a:latin typeface="Consolas" panose="020B0609020204030204" pitchFamily="49" charset="0"/>
                <a:cs typeface="Consolas" panose="020B0609020204030204" pitchFamily="49" charset="0"/>
              </a:rPr>
              <a:t>VisualElement</a:t>
            </a:r>
            <a:r>
              <a:rPr lang="en-US" sz="2448" dirty="0">
                <a:cs typeface="Segoe UI Light"/>
              </a:rPr>
              <a:t> base</a:t>
            </a:r>
          </a:p>
          <a:p>
            <a:r>
              <a:rPr lang="en-US" sz="2448" dirty="0">
                <a:cs typeface="Segoe UI Light"/>
              </a:rPr>
              <a:t>class so it is available in all views</a:t>
            </a:r>
          </a:p>
        </p:txBody>
      </p:sp>
      <p:cxnSp>
        <p:nvCxnSpPr>
          <p:cNvPr id="8" name="Straight Arrow Connector 7"/>
          <p:cNvCxnSpPr/>
          <p:nvPr/>
        </p:nvCxnSpPr>
        <p:spPr>
          <a:xfrm flipH="1" flipV="1">
            <a:off x="4963351" y="4381140"/>
            <a:ext cx="0" cy="373041"/>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642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xit" presetSubtype="0" fill="hold" grpId="1"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286510" y="4477318"/>
            <a:ext cx="3533783" cy="639180"/>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3" name="Title 2"/>
          <p:cNvSpPr>
            <a:spLocks noGrp="1"/>
          </p:cNvSpPr>
          <p:nvPr>
            <p:ph type="title"/>
          </p:nvPr>
        </p:nvSpPr>
        <p:spPr/>
        <p:txBody>
          <a:bodyPr/>
          <a:lstStyle/>
          <a:p>
            <a:r>
              <a:rPr lang="en-US" dirty="0"/>
              <a:t>Combining Styles and Resources</a:t>
            </a:r>
          </a:p>
        </p:txBody>
      </p:sp>
      <p:sp>
        <p:nvSpPr>
          <p:cNvPr id="2" name="Content Placeholder 1"/>
          <p:cNvSpPr>
            <a:spLocks noGrp="1"/>
          </p:cNvSpPr>
          <p:nvPr>
            <p:ph sz="quarter" idx="4294967295"/>
          </p:nvPr>
        </p:nvSpPr>
        <p:spPr>
          <a:xfrm>
            <a:off x="0" y="1644650"/>
            <a:ext cx="11191875" cy="1293813"/>
          </a:xfrm>
        </p:spPr>
        <p:txBody>
          <a:bodyPr/>
          <a:lstStyle/>
          <a:p>
            <a:r>
              <a:rPr lang="en-US" dirty="0"/>
              <a:t>Can use a resource as the </a:t>
            </a:r>
            <a:r>
              <a:rPr lang="en-US" dirty="0">
                <a:latin typeface="Consolas"/>
                <a:cs typeface="Consolas"/>
              </a:rPr>
              <a:t>Value</a:t>
            </a:r>
            <a:r>
              <a:rPr lang="en-US" dirty="0"/>
              <a:t> for a setter, this lets it share a value with other styles</a:t>
            </a:r>
          </a:p>
        </p:txBody>
      </p:sp>
      <p:sp>
        <p:nvSpPr>
          <p:cNvPr id="4" name="Rectangle 3"/>
          <p:cNvSpPr/>
          <p:nvPr/>
        </p:nvSpPr>
        <p:spPr>
          <a:xfrm>
            <a:off x="599362" y="3068112"/>
            <a:ext cx="11530079" cy="2771015"/>
          </a:xfrm>
          <a:prstGeom prst="rect">
            <a:avLst/>
          </a:prstGeom>
          <a:noFill/>
          <a:ln>
            <a:solidFill>
              <a:srgbClr val="606E6F"/>
            </a:solidFill>
          </a:ln>
        </p:spPr>
        <p:txBody>
          <a:bodyPr wrap="none">
            <a:spAutoFit/>
          </a:bodyPr>
          <a:lstStyle/>
          <a:p>
            <a:r>
              <a:rPr lang="en-US" sz="2176" dirty="0">
                <a:solidFill>
                  <a:srgbClr val="0000FF"/>
                </a:solidFill>
                <a:latin typeface="Consolas"/>
                <a:cs typeface="Consolas"/>
              </a:rPr>
              <a:t>&lt;</a:t>
            </a:r>
            <a:r>
              <a:rPr lang="en-US" sz="2176" dirty="0">
                <a:solidFill>
                  <a:srgbClr val="A31515"/>
                </a:solidFill>
                <a:latin typeface="Consolas"/>
                <a:cs typeface="Consolas"/>
              </a:rPr>
              <a:t>Color </a:t>
            </a:r>
            <a:r>
              <a:rPr lang="en-US" sz="2176" dirty="0">
                <a:solidFill>
                  <a:srgbClr val="FF0000"/>
                </a:solidFill>
                <a:latin typeface="Consolas"/>
                <a:cs typeface="Consolas"/>
              </a:rPr>
              <a:t>x:Key</a:t>
            </a:r>
            <a:r>
              <a:rPr lang="en-US" sz="2176" dirty="0">
                <a:solidFill>
                  <a:srgbClr val="0000FF"/>
                </a:solidFill>
                <a:latin typeface="Consolas"/>
                <a:cs typeface="Consolas"/>
              </a:rPr>
              <a:t>=</a:t>
            </a:r>
            <a:r>
              <a:rPr lang="en-US" sz="2176" dirty="0">
                <a:solidFill>
                  <a:srgbClr val="000000"/>
                </a:solidFill>
                <a:latin typeface="Consolas"/>
                <a:cs typeface="Consolas"/>
              </a:rPr>
              <a:t>"</a:t>
            </a:r>
            <a:r>
              <a:rPr lang="en-US" sz="2176" dirty="0">
                <a:solidFill>
                  <a:srgbClr val="0000FF"/>
                </a:solidFill>
                <a:latin typeface="Consolas"/>
                <a:cs typeface="Consolas"/>
              </a:rPr>
              <a:t>bgColor</a:t>
            </a:r>
            <a:r>
              <a:rPr lang="en-US" sz="2176" dirty="0">
                <a:solidFill>
                  <a:srgbClr val="000000"/>
                </a:solidFill>
                <a:latin typeface="Consolas"/>
                <a:cs typeface="Consolas"/>
              </a:rPr>
              <a:t>"</a:t>
            </a:r>
            <a:r>
              <a:rPr lang="en-US" sz="2176" dirty="0">
                <a:solidFill>
                  <a:srgbClr val="0000FF"/>
                </a:solidFill>
                <a:latin typeface="Consolas"/>
                <a:cs typeface="Consolas"/>
              </a:rPr>
              <a:t>&gt;</a:t>
            </a:r>
            <a:r>
              <a:rPr lang="en-US" sz="2176" dirty="0">
                <a:solidFill>
                  <a:srgbClr val="000000"/>
                </a:solidFill>
                <a:latin typeface="Consolas"/>
                <a:cs typeface="Consolas"/>
              </a:rPr>
              <a:t>White</a:t>
            </a:r>
            <a:r>
              <a:rPr lang="en-US" sz="2176" dirty="0">
                <a:solidFill>
                  <a:srgbClr val="0000FF"/>
                </a:solidFill>
                <a:latin typeface="Consolas"/>
                <a:cs typeface="Consolas"/>
              </a:rPr>
              <a:t>&lt;/</a:t>
            </a:r>
            <a:r>
              <a:rPr lang="en-US" sz="2176" dirty="0">
                <a:solidFill>
                  <a:srgbClr val="A31515"/>
                </a:solidFill>
                <a:latin typeface="Consolas"/>
                <a:cs typeface="Consolas"/>
              </a:rPr>
              <a:t>Color</a:t>
            </a:r>
            <a:r>
              <a:rPr lang="en-US" sz="2176" dirty="0">
                <a:solidFill>
                  <a:srgbClr val="0000FF"/>
                </a:solidFill>
                <a:latin typeface="Consolas"/>
                <a:cs typeface="Consolas"/>
              </a:rPr>
              <a:t>&gt;</a:t>
            </a:r>
            <a:br>
              <a:rPr lang="en-US" sz="2176" dirty="0">
                <a:solidFill>
                  <a:srgbClr val="000000"/>
                </a:solidFill>
                <a:latin typeface="Consolas"/>
                <a:cs typeface="Consolas"/>
              </a:rPr>
            </a:br>
            <a:r>
              <a:rPr lang="en-US" sz="2176" dirty="0">
                <a:solidFill>
                  <a:srgbClr val="0000FF"/>
                </a:solidFill>
                <a:latin typeface="Consolas"/>
                <a:cs typeface="Consolas"/>
              </a:rPr>
              <a:t>&lt;</a:t>
            </a:r>
            <a:r>
              <a:rPr lang="en-US" sz="2176" dirty="0">
                <a:solidFill>
                  <a:srgbClr val="A31515"/>
                </a:solidFill>
                <a:latin typeface="Consolas"/>
                <a:cs typeface="Consolas"/>
              </a:rPr>
              <a:t>Color </a:t>
            </a:r>
            <a:r>
              <a:rPr lang="en-US" sz="2176" dirty="0">
                <a:solidFill>
                  <a:srgbClr val="FF0000"/>
                </a:solidFill>
                <a:latin typeface="Consolas"/>
                <a:cs typeface="Consolas"/>
              </a:rPr>
              <a:t>x:Key</a:t>
            </a:r>
            <a:r>
              <a:rPr lang="en-US" sz="2176" dirty="0">
                <a:solidFill>
                  <a:srgbClr val="0000FF"/>
                </a:solidFill>
                <a:latin typeface="Consolas"/>
                <a:cs typeface="Consolas"/>
              </a:rPr>
              <a:t>=</a:t>
            </a:r>
            <a:r>
              <a:rPr lang="en-US" sz="2176" dirty="0">
                <a:solidFill>
                  <a:srgbClr val="000000"/>
                </a:solidFill>
                <a:latin typeface="Consolas"/>
                <a:cs typeface="Consolas"/>
              </a:rPr>
              <a:t>"</a:t>
            </a:r>
            <a:r>
              <a:rPr lang="en-US" sz="2176" dirty="0">
                <a:solidFill>
                  <a:srgbClr val="0000FF"/>
                </a:solidFill>
                <a:latin typeface="Consolas"/>
                <a:cs typeface="Consolas"/>
              </a:rPr>
              <a:t>fgColor</a:t>
            </a:r>
            <a:r>
              <a:rPr lang="en-US" sz="2176" dirty="0">
                <a:solidFill>
                  <a:srgbClr val="000000"/>
                </a:solidFill>
                <a:latin typeface="Consolas"/>
                <a:cs typeface="Consolas"/>
              </a:rPr>
              <a:t>"</a:t>
            </a:r>
            <a:r>
              <a:rPr lang="en-US" sz="2176" dirty="0">
                <a:solidFill>
                  <a:srgbClr val="0000FF"/>
                </a:solidFill>
                <a:latin typeface="Consolas"/>
                <a:cs typeface="Consolas"/>
              </a:rPr>
              <a:t>&gt;</a:t>
            </a:r>
            <a:r>
              <a:rPr lang="en-US" sz="2176" dirty="0">
                <a:solidFill>
                  <a:srgbClr val="000000"/>
                </a:solidFill>
                <a:latin typeface="Consolas"/>
                <a:cs typeface="Consolas"/>
              </a:rPr>
              <a:t>Black</a:t>
            </a:r>
            <a:r>
              <a:rPr lang="en-US" sz="2176" dirty="0">
                <a:solidFill>
                  <a:srgbClr val="0000FF"/>
                </a:solidFill>
                <a:latin typeface="Consolas"/>
                <a:cs typeface="Consolas"/>
              </a:rPr>
              <a:t>&lt;/</a:t>
            </a:r>
            <a:r>
              <a:rPr lang="en-US" sz="2176" dirty="0">
                <a:solidFill>
                  <a:srgbClr val="A31515"/>
                </a:solidFill>
                <a:latin typeface="Consolas"/>
                <a:cs typeface="Consolas"/>
              </a:rPr>
              <a:t>Color</a:t>
            </a:r>
            <a:r>
              <a:rPr lang="en-US" sz="2176" dirty="0">
                <a:solidFill>
                  <a:srgbClr val="0000FF"/>
                </a:solidFill>
                <a:latin typeface="Consolas"/>
                <a:cs typeface="Consolas"/>
              </a:rPr>
              <a:t>&gt;</a:t>
            </a:r>
            <a:br>
              <a:rPr lang="en-US" sz="2176" dirty="0">
                <a:solidFill>
                  <a:srgbClr val="000000"/>
                </a:solidFill>
                <a:latin typeface="Consolas"/>
                <a:cs typeface="Consolas"/>
              </a:rPr>
            </a:br>
            <a:endParaRPr lang="en-US" sz="2176" dirty="0">
              <a:solidFill>
                <a:srgbClr val="000000"/>
              </a:solidFill>
              <a:latin typeface="Consolas"/>
              <a:cs typeface="Consolas"/>
            </a:endParaRPr>
          </a:p>
          <a:p>
            <a:r>
              <a:rPr lang="en-US" sz="2176" dirty="0">
                <a:solidFill>
                  <a:srgbClr val="0000FF"/>
                </a:solidFill>
                <a:latin typeface="Consolas"/>
                <a:cs typeface="Consolas"/>
              </a:rPr>
              <a:t>&lt;</a:t>
            </a:r>
            <a:r>
              <a:rPr lang="en-US" sz="2176" dirty="0">
                <a:solidFill>
                  <a:srgbClr val="A31515"/>
                </a:solidFill>
                <a:latin typeface="Consolas"/>
                <a:cs typeface="Consolas"/>
              </a:rPr>
              <a:t>Style </a:t>
            </a:r>
            <a:r>
              <a:rPr lang="en-US" sz="2176" dirty="0" err="1">
                <a:solidFill>
                  <a:srgbClr val="FF0000"/>
                </a:solidFill>
                <a:latin typeface="Consolas"/>
                <a:cs typeface="Consolas"/>
              </a:rPr>
              <a:t>TargetType</a:t>
            </a:r>
            <a:r>
              <a:rPr lang="en-US" sz="2176" dirty="0">
                <a:solidFill>
                  <a:srgbClr val="0000FF"/>
                </a:solidFill>
                <a:latin typeface="Consolas"/>
                <a:cs typeface="Consolas"/>
              </a:rPr>
              <a:t>=</a:t>
            </a:r>
            <a:r>
              <a:rPr lang="en-US" sz="2176" dirty="0">
                <a:solidFill>
                  <a:srgbClr val="000000"/>
                </a:solidFill>
                <a:latin typeface="Consolas"/>
                <a:cs typeface="Consolas"/>
              </a:rPr>
              <a:t>"</a:t>
            </a:r>
            <a:r>
              <a:rPr lang="en-US" sz="2176" dirty="0">
                <a:solidFill>
                  <a:srgbClr val="0000FF"/>
                </a:solidFill>
                <a:latin typeface="Consolas"/>
                <a:cs typeface="Consolas"/>
              </a:rPr>
              <a:t>Button</a:t>
            </a:r>
            <a:r>
              <a:rPr lang="en-US" sz="2176" dirty="0">
                <a:solidFill>
                  <a:srgbClr val="000000"/>
                </a:solidFill>
                <a:latin typeface="Consolas"/>
                <a:cs typeface="Consolas"/>
              </a:rPr>
              <a:t>"</a:t>
            </a:r>
            <a:r>
              <a:rPr lang="en-US" sz="2176" dirty="0">
                <a:solidFill>
                  <a:srgbClr val="A31515"/>
                </a:solidFill>
                <a:latin typeface="Consolas"/>
                <a:cs typeface="Consolas"/>
              </a:rPr>
              <a:t> </a:t>
            </a:r>
            <a:r>
              <a:rPr lang="en-US" sz="2176" dirty="0">
                <a:solidFill>
                  <a:srgbClr val="FF0000"/>
                </a:solidFill>
                <a:latin typeface="Consolas"/>
                <a:cs typeface="Consolas"/>
              </a:rPr>
              <a:t>x:Key</a:t>
            </a:r>
            <a:r>
              <a:rPr lang="en-US" sz="2176" dirty="0">
                <a:solidFill>
                  <a:srgbClr val="0000FF"/>
                </a:solidFill>
                <a:latin typeface="Consolas"/>
                <a:cs typeface="Consolas"/>
              </a:rPr>
              <a:t>=</a:t>
            </a:r>
            <a:r>
              <a:rPr lang="en-US" sz="2176" dirty="0">
                <a:solidFill>
                  <a:srgbClr val="000000"/>
                </a:solidFill>
                <a:latin typeface="Consolas"/>
                <a:cs typeface="Consolas"/>
              </a:rPr>
              <a:t>"</a:t>
            </a:r>
            <a:r>
              <a:rPr lang="en-US" sz="2176" dirty="0">
                <a:solidFill>
                  <a:srgbClr val="0000FF"/>
                </a:solidFill>
                <a:latin typeface="Consolas"/>
                <a:cs typeface="Consolas"/>
              </a:rPr>
              <a:t>AllButtons</a:t>
            </a:r>
            <a:r>
              <a:rPr lang="en-US" sz="2176" dirty="0">
                <a:solidFill>
                  <a:srgbClr val="000000"/>
                </a:solidFill>
                <a:latin typeface="Consolas"/>
                <a:cs typeface="Consolas"/>
              </a:rPr>
              <a:t>"</a:t>
            </a:r>
            <a:r>
              <a:rPr lang="en-US" sz="2176" dirty="0">
                <a:solidFill>
                  <a:srgbClr val="0000FF"/>
                </a:solidFill>
                <a:latin typeface="Consolas"/>
                <a:cs typeface="Consolas"/>
              </a:rPr>
              <a:t>&gt;</a:t>
            </a:r>
            <a:br>
              <a:rPr lang="en-US" sz="2176" dirty="0">
                <a:solidFill>
                  <a:srgbClr val="000000"/>
                </a:solidFill>
                <a:latin typeface="Consolas"/>
                <a:cs typeface="Consolas"/>
              </a:rPr>
            </a:br>
            <a:r>
              <a:rPr lang="en-US" sz="2176" dirty="0">
                <a:solidFill>
                  <a:srgbClr val="000000"/>
                </a:solidFill>
                <a:latin typeface="Consolas"/>
                <a:cs typeface="Consolas"/>
              </a:rPr>
              <a:t>  </a:t>
            </a:r>
            <a:r>
              <a:rPr lang="en-US" sz="2176" dirty="0">
                <a:solidFill>
                  <a:srgbClr val="0000FF"/>
                </a:solidFill>
                <a:latin typeface="Consolas"/>
                <a:cs typeface="Consolas"/>
              </a:rPr>
              <a:t>&lt;</a:t>
            </a:r>
            <a:r>
              <a:rPr lang="en-US" sz="2176" dirty="0">
                <a:solidFill>
                  <a:srgbClr val="A31515"/>
                </a:solidFill>
                <a:latin typeface="Consolas"/>
                <a:cs typeface="Consolas"/>
              </a:rPr>
              <a:t>Setter </a:t>
            </a:r>
            <a:r>
              <a:rPr lang="en-US" sz="2176" dirty="0">
                <a:solidFill>
                  <a:srgbClr val="FF0000"/>
                </a:solidFill>
                <a:latin typeface="Consolas"/>
                <a:cs typeface="Consolas"/>
              </a:rPr>
              <a:t>Property</a:t>
            </a:r>
            <a:r>
              <a:rPr lang="en-US" sz="2176" dirty="0">
                <a:solidFill>
                  <a:srgbClr val="0000FF"/>
                </a:solidFill>
                <a:latin typeface="Consolas"/>
                <a:cs typeface="Consolas"/>
              </a:rPr>
              <a:t>=</a:t>
            </a:r>
            <a:r>
              <a:rPr lang="en-US" sz="2176" dirty="0">
                <a:solidFill>
                  <a:srgbClr val="000000"/>
                </a:solidFill>
                <a:latin typeface="Consolas"/>
                <a:cs typeface="Consolas"/>
              </a:rPr>
              <a:t>"</a:t>
            </a:r>
            <a:r>
              <a:rPr lang="en-US" sz="2176" dirty="0">
                <a:solidFill>
                  <a:srgbClr val="0000FF"/>
                </a:solidFill>
                <a:latin typeface="Consolas"/>
                <a:cs typeface="Consolas"/>
              </a:rPr>
              <a:t>Background</a:t>
            </a:r>
            <a:r>
              <a:rPr lang="en-US" sz="2176" dirty="0">
                <a:solidFill>
                  <a:srgbClr val="000000"/>
                </a:solidFill>
                <a:latin typeface="Consolas"/>
                <a:cs typeface="Consolas"/>
              </a:rPr>
              <a:t>"     </a:t>
            </a:r>
            <a:r>
              <a:rPr lang="en-US" sz="2176" dirty="0">
                <a:solidFill>
                  <a:srgbClr val="A31515"/>
                </a:solidFill>
                <a:latin typeface="Consolas"/>
                <a:cs typeface="Consolas"/>
              </a:rPr>
              <a:t> </a:t>
            </a:r>
            <a:r>
              <a:rPr lang="en-US" sz="2176" dirty="0">
                <a:solidFill>
                  <a:srgbClr val="FF0000"/>
                </a:solidFill>
                <a:latin typeface="Consolas"/>
                <a:cs typeface="Consolas"/>
              </a:rPr>
              <a:t>Value</a:t>
            </a:r>
            <a:r>
              <a:rPr lang="en-US" sz="2176" dirty="0">
                <a:solidFill>
                  <a:srgbClr val="0000FF"/>
                </a:solidFill>
                <a:latin typeface="Consolas"/>
                <a:cs typeface="Consolas"/>
              </a:rPr>
              <a:t>=</a:t>
            </a:r>
            <a:r>
              <a:rPr lang="en-US" sz="2176" dirty="0">
                <a:solidFill>
                  <a:srgbClr val="000000"/>
                </a:solidFill>
                <a:latin typeface="Consolas"/>
                <a:cs typeface="Consolas"/>
              </a:rPr>
              <a:t>"</a:t>
            </a:r>
            <a:r>
              <a:rPr lang="en-US" sz="2176" dirty="0">
                <a:solidFill>
                  <a:srgbClr val="0000FF"/>
                </a:solidFill>
                <a:latin typeface="Consolas"/>
                <a:cs typeface="Consolas"/>
              </a:rPr>
              <a:t>{</a:t>
            </a:r>
            <a:r>
              <a:rPr lang="en-US" sz="2176" dirty="0" err="1">
                <a:solidFill>
                  <a:srgbClr val="0000FF"/>
                </a:solidFill>
                <a:latin typeface="Consolas"/>
                <a:cs typeface="Consolas"/>
              </a:rPr>
              <a:t>StaticResource</a:t>
            </a:r>
            <a:r>
              <a:rPr lang="en-US" sz="2176" dirty="0">
                <a:solidFill>
                  <a:srgbClr val="0000FF"/>
                </a:solidFill>
                <a:latin typeface="Consolas"/>
                <a:cs typeface="Consolas"/>
              </a:rPr>
              <a:t>  </a:t>
            </a:r>
            <a:r>
              <a:rPr lang="en-US" sz="2176" dirty="0" err="1">
                <a:solidFill>
                  <a:srgbClr val="0000FF"/>
                </a:solidFill>
                <a:latin typeface="Consolas"/>
                <a:cs typeface="Consolas"/>
              </a:rPr>
              <a:t>bgColor</a:t>
            </a:r>
            <a:r>
              <a:rPr lang="en-US" sz="2176" dirty="0">
                <a:solidFill>
                  <a:srgbClr val="0000FF"/>
                </a:solidFill>
                <a:latin typeface="Consolas"/>
                <a:cs typeface="Consolas"/>
              </a:rPr>
              <a:t>}</a:t>
            </a:r>
            <a:r>
              <a:rPr lang="en-US" sz="2176" dirty="0">
                <a:solidFill>
                  <a:srgbClr val="000000"/>
                </a:solidFill>
                <a:latin typeface="Consolas"/>
                <a:cs typeface="Consolas"/>
              </a:rPr>
              <a:t>"</a:t>
            </a:r>
            <a:r>
              <a:rPr lang="en-US" sz="2176" dirty="0">
                <a:solidFill>
                  <a:srgbClr val="A31515"/>
                </a:solidFill>
                <a:latin typeface="Consolas"/>
                <a:cs typeface="Consolas"/>
              </a:rPr>
              <a:t> </a:t>
            </a:r>
            <a:r>
              <a:rPr lang="en-US" sz="2176" dirty="0">
                <a:solidFill>
                  <a:srgbClr val="0000FF"/>
                </a:solidFill>
                <a:latin typeface="Consolas"/>
                <a:cs typeface="Consolas"/>
              </a:rPr>
              <a:t>/&gt;</a:t>
            </a:r>
          </a:p>
          <a:p>
            <a:r>
              <a:rPr lang="en-US" sz="2176" dirty="0">
                <a:solidFill>
                  <a:srgbClr val="000000"/>
                </a:solidFill>
                <a:latin typeface="Consolas"/>
                <a:cs typeface="Consolas"/>
              </a:rPr>
              <a:t>  </a:t>
            </a:r>
            <a:r>
              <a:rPr lang="en-US" sz="2176" dirty="0">
                <a:solidFill>
                  <a:srgbClr val="0000FF"/>
                </a:solidFill>
                <a:latin typeface="Consolas"/>
                <a:cs typeface="Consolas"/>
              </a:rPr>
              <a:t>&lt;</a:t>
            </a:r>
            <a:r>
              <a:rPr lang="en-US" sz="2176" dirty="0">
                <a:solidFill>
                  <a:srgbClr val="A31515"/>
                </a:solidFill>
                <a:latin typeface="Consolas"/>
                <a:cs typeface="Consolas"/>
              </a:rPr>
              <a:t>Setter </a:t>
            </a:r>
            <a:r>
              <a:rPr lang="en-US" sz="2176" dirty="0">
                <a:solidFill>
                  <a:srgbClr val="FF0000"/>
                </a:solidFill>
                <a:latin typeface="Consolas"/>
                <a:cs typeface="Consolas"/>
              </a:rPr>
              <a:t>Property</a:t>
            </a:r>
            <a:r>
              <a:rPr lang="en-US" sz="2176" dirty="0">
                <a:solidFill>
                  <a:srgbClr val="0000FF"/>
                </a:solidFill>
                <a:latin typeface="Consolas"/>
                <a:cs typeface="Consolas"/>
              </a:rPr>
              <a:t>=</a:t>
            </a:r>
            <a:r>
              <a:rPr lang="en-US" sz="2176" dirty="0">
                <a:solidFill>
                  <a:srgbClr val="000000"/>
                </a:solidFill>
                <a:latin typeface="Consolas"/>
                <a:cs typeface="Consolas"/>
              </a:rPr>
              <a:t>"</a:t>
            </a:r>
            <a:r>
              <a:rPr lang="en-US" sz="2176" dirty="0">
                <a:solidFill>
                  <a:srgbClr val="0000FF"/>
                </a:solidFill>
                <a:latin typeface="Consolas"/>
                <a:cs typeface="Consolas"/>
              </a:rPr>
              <a:t>Foreground</a:t>
            </a:r>
            <a:r>
              <a:rPr lang="en-US" sz="2176" dirty="0">
                <a:solidFill>
                  <a:srgbClr val="000000"/>
                </a:solidFill>
                <a:latin typeface="Consolas"/>
                <a:cs typeface="Consolas"/>
              </a:rPr>
              <a:t>"     </a:t>
            </a:r>
            <a:r>
              <a:rPr lang="en-US" sz="2176" dirty="0">
                <a:solidFill>
                  <a:srgbClr val="A31515"/>
                </a:solidFill>
                <a:latin typeface="Consolas"/>
                <a:cs typeface="Consolas"/>
              </a:rPr>
              <a:t> </a:t>
            </a:r>
            <a:r>
              <a:rPr lang="en-US" sz="2176" dirty="0">
                <a:solidFill>
                  <a:srgbClr val="FF0000"/>
                </a:solidFill>
                <a:latin typeface="Consolas"/>
                <a:cs typeface="Consolas"/>
              </a:rPr>
              <a:t>Value</a:t>
            </a:r>
            <a:r>
              <a:rPr lang="en-US" sz="2176" dirty="0">
                <a:solidFill>
                  <a:srgbClr val="0000FF"/>
                </a:solidFill>
                <a:latin typeface="Consolas"/>
                <a:cs typeface="Consolas"/>
              </a:rPr>
              <a:t>=</a:t>
            </a:r>
            <a:r>
              <a:rPr lang="en-US" sz="2176" dirty="0">
                <a:solidFill>
                  <a:srgbClr val="000000"/>
                </a:solidFill>
                <a:latin typeface="Consolas"/>
                <a:cs typeface="Consolas"/>
              </a:rPr>
              <a:t>"</a:t>
            </a:r>
            <a:r>
              <a:rPr lang="en-US" sz="2176" dirty="0">
                <a:solidFill>
                  <a:srgbClr val="0000FF"/>
                </a:solidFill>
                <a:latin typeface="Consolas"/>
                <a:cs typeface="Consolas"/>
              </a:rPr>
              <a:t>{</a:t>
            </a:r>
            <a:r>
              <a:rPr lang="en-US" sz="2176" dirty="0" err="1">
                <a:solidFill>
                  <a:srgbClr val="0000FF"/>
                </a:solidFill>
                <a:latin typeface="Consolas"/>
                <a:cs typeface="Consolas"/>
              </a:rPr>
              <a:t>DynamicResource</a:t>
            </a:r>
            <a:r>
              <a:rPr lang="en-US" sz="2176" dirty="0">
                <a:solidFill>
                  <a:srgbClr val="0000FF"/>
                </a:solidFill>
                <a:latin typeface="Consolas"/>
                <a:cs typeface="Consolas"/>
              </a:rPr>
              <a:t> </a:t>
            </a:r>
            <a:r>
              <a:rPr lang="en-US" sz="2176" dirty="0" err="1">
                <a:solidFill>
                  <a:srgbClr val="0000FF"/>
                </a:solidFill>
                <a:latin typeface="Consolas"/>
                <a:cs typeface="Consolas"/>
              </a:rPr>
              <a:t>fgColor</a:t>
            </a:r>
            <a:r>
              <a:rPr lang="en-US" sz="2176" dirty="0">
                <a:solidFill>
                  <a:srgbClr val="0000FF"/>
                </a:solidFill>
                <a:latin typeface="Consolas"/>
                <a:cs typeface="Consolas"/>
              </a:rPr>
              <a:t>}</a:t>
            </a:r>
            <a:r>
              <a:rPr lang="en-US" sz="2176" dirty="0">
                <a:solidFill>
                  <a:srgbClr val="000000"/>
                </a:solidFill>
                <a:latin typeface="Consolas"/>
                <a:cs typeface="Consolas"/>
              </a:rPr>
              <a:t>"</a:t>
            </a:r>
            <a:r>
              <a:rPr lang="en-US" sz="2176" dirty="0">
                <a:solidFill>
                  <a:srgbClr val="A31515"/>
                </a:solidFill>
                <a:latin typeface="Consolas"/>
                <a:cs typeface="Consolas"/>
              </a:rPr>
              <a:t> </a:t>
            </a:r>
            <a:r>
              <a:rPr lang="en-US" sz="2176" dirty="0">
                <a:solidFill>
                  <a:srgbClr val="0000FF"/>
                </a:solidFill>
                <a:latin typeface="Consolas"/>
                <a:cs typeface="Consolas"/>
              </a:rPr>
              <a:t>/&gt;</a:t>
            </a:r>
          </a:p>
          <a:p>
            <a:r>
              <a:rPr lang="en-US" sz="2176" dirty="0">
                <a:solidFill>
                  <a:srgbClr val="0000FF"/>
                </a:solidFill>
                <a:latin typeface="Consolas"/>
                <a:cs typeface="Consolas"/>
              </a:rPr>
              <a:t> </a:t>
            </a:r>
            <a:r>
              <a:rPr lang="en-US" sz="2176" dirty="0">
                <a:solidFill>
                  <a:srgbClr val="000000"/>
                </a:solidFill>
                <a:latin typeface="Consolas"/>
                <a:cs typeface="Consolas"/>
              </a:rPr>
              <a:t> ...</a:t>
            </a:r>
            <a:br>
              <a:rPr lang="en-US" sz="2176" dirty="0">
                <a:solidFill>
                  <a:srgbClr val="000000"/>
                </a:solidFill>
                <a:latin typeface="Consolas"/>
                <a:cs typeface="Consolas"/>
              </a:rPr>
            </a:br>
            <a:r>
              <a:rPr lang="en-US" sz="2176" dirty="0">
                <a:solidFill>
                  <a:srgbClr val="0000FF"/>
                </a:solidFill>
                <a:latin typeface="Consolas"/>
                <a:cs typeface="Consolas"/>
              </a:rPr>
              <a:t>&lt;/</a:t>
            </a:r>
            <a:r>
              <a:rPr lang="en-US" sz="2176" dirty="0">
                <a:solidFill>
                  <a:srgbClr val="A31515"/>
                </a:solidFill>
                <a:latin typeface="Consolas"/>
                <a:cs typeface="Consolas"/>
              </a:rPr>
              <a:t>Style</a:t>
            </a:r>
            <a:r>
              <a:rPr lang="en-US" sz="2176" dirty="0">
                <a:solidFill>
                  <a:srgbClr val="0000FF"/>
                </a:solidFill>
                <a:latin typeface="Consolas"/>
                <a:cs typeface="Consolas"/>
              </a:rPr>
              <a:t>&gt;</a:t>
            </a:r>
            <a:r>
              <a:rPr lang="en-US" sz="2176" dirty="0">
                <a:latin typeface="Consolas"/>
                <a:cs typeface="Consolas"/>
              </a:rPr>
              <a:t> </a:t>
            </a:r>
          </a:p>
        </p:txBody>
      </p:sp>
      <p:sp>
        <p:nvSpPr>
          <p:cNvPr id="5" name="TextBox 4"/>
          <p:cNvSpPr txBox="1"/>
          <p:nvPr/>
        </p:nvSpPr>
        <p:spPr>
          <a:xfrm>
            <a:off x="5284835" y="6000072"/>
            <a:ext cx="5650906" cy="469039"/>
          </a:xfrm>
          <a:prstGeom prst="rect">
            <a:avLst/>
          </a:prstGeom>
          <a:noFill/>
        </p:spPr>
        <p:txBody>
          <a:bodyPr wrap="none" rtlCol="0">
            <a:spAutoFit/>
          </a:bodyPr>
          <a:lstStyle/>
          <a:p>
            <a:r>
              <a:rPr lang="en-US" sz="2448" dirty="0">
                <a:cs typeface="Segoe UI Light"/>
              </a:rPr>
              <a:t>Can use either static or dynamic lookup</a:t>
            </a:r>
          </a:p>
        </p:txBody>
      </p:sp>
      <p:cxnSp>
        <p:nvCxnSpPr>
          <p:cNvPr id="6" name="Straight Arrow Connector 5"/>
          <p:cNvCxnSpPr/>
          <p:nvPr/>
        </p:nvCxnSpPr>
        <p:spPr>
          <a:xfrm flipH="1" flipV="1">
            <a:off x="8062230" y="5140563"/>
            <a:ext cx="0" cy="994777"/>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32355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xit" presetSubtype="0" fill="hold" grpId="1"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Implicit Styles</a:t>
            </a:r>
          </a:p>
        </p:txBody>
      </p:sp>
      <p:sp>
        <p:nvSpPr>
          <p:cNvPr id="2" name="Content Placeholder 1"/>
          <p:cNvSpPr>
            <a:spLocks noGrp="1"/>
          </p:cNvSpPr>
          <p:nvPr>
            <p:ph sz="quarter" idx="4294967295"/>
          </p:nvPr>
        </p:nvSpPr>
        <p:spPr>
          <a:xfrm>
            <a:off x="274639" y="1371654"/>
            <a:ext cx="11191875" cy="960263"/>
          </a:xfrm>
        </p:spPr>
        <p:txBody>
          <a:bodyPr/>
          <a:lstStyle/>
          <a:p>
            <a:r>
              <a:rPr lang="en-US" sz="2800" dirty="0"/>
              <a:t>Styles can be automatically applied to all controls of a target type by omitting </a:t>
            </a:r>
            <a:r>
              <a:rPr lang="en-US" sz="2800" dirty="0">
                <a:latin typeface="Consolas"/>
                <a:cs typeface="Consolas"/>
              </a:rPr>
              <a:t>x:Key</a:t>
            </a:r>
            <a:r>
              <a:rPr lang="en-US" sz="2800" dirty="0"/>
              <a:t> and placing the style into an accessible dictionary</a:t>
            </a:r>
            <a:endParaRPr lang="en-US" sz="2800" dirty="0">
              <a:latin typeface="Consolas"/>
              <a:cs typeface="Consolas"/>
            </a:endParaRPr>
          </a:p>
        </p:txBody>
      </p:sp>
      <p:sp>
        <p:nvSpPr>
          <p:cNvPr id="4" name="Rectangle 3"/>
          <p:cNvSpPr/>
          <p:nvPr/>
        </p:nvSpPr>
        <p:spPr>
          <a:xfrm>
            <a:off x="1514916" y="2668281"/>
            <a:ext cx="9264075" cy="3105850"/>
          </a:xfrm>
          <a:prstGeom prst="rect">
            <a:avLst/>
          </a:prstGeom>
          <a:solidFill>
            <a:srgbClr val="FFFFFF"/>
          </a:solidFill>
          <a:ln>
            <a:solidFill>
              <a:srgbClr val="606E6F"/>
            </a:solidFill>
          </a:ln>
        </p:spPr>
        <p:txBody>
          <a:bodyPr wrap="none">
            <a:spAutoFit/>
          </a:bodyPr>
          <a:lstStyle/>
          <a:p>
            <a:r>
              <a:rPr lang="en-US" sz="2176" dirty="0">
                <a:solidFill>
                  <a:srgbClr val="0000FF"/>
                </a:solidFill>
                <a:latin typeface="Consolas"/>
                <a:cs typeface="Consolas"/>
              </a:rPr>
              <a:t>&lt;</a:t>
            </a:r>
            <a:r>
              <a:rPr lang="en-US" sz="2176" dirty="0" err="1">
                <a:solidFill>
                  <a:srgbClr val="A31515"/>
                </a:solidFill>
                <a:latin typeface="Consolas"/>
                <a:cs typeface="Consolas"/>
              </a:rPr>
              <a:t>Application.Resources</a:t>
            </a:r>
            <a:r>
              <a:rPr lang="en-US" sz="2176" dirty="0">
                <a:solidFill>
                  <a:srgbClr val="0000FF"/>
                </a:solidFill>
                <a:latin typeface="Consolas"/>
                <a:cs typeface="Consolas"/>
              </a:rPr>
              <a:t>&gt;</a:t>
            </a:r>
            <a:br>
              <a:rPr lang="en-US" sz="2176" dirty="0">
                <a:solidFill>
                  <a:srgbClr val="000000"/>
                </a:solidFill>
                <a:latin typeface="Consolas"/>
                <a:cs typeface="Consolas"/>
              </a:rPr>
            </a:br>
            <a:r>
              <a:rPr lang="en-US" sz="2176" dirty="0">
                <a:solidFill>
                  <a:srgbClr val="000000"/>
                </a:solidFill>
                <a:latin typeface="Consolas"/>
                <a:cs typeface="Consolas"/>
              </a:rPr>
              <a:t>   </a:t>
            </a:r>
            <a:r>
              <a:rPr lang="en-US" sz="2176" dirty="0">
                <a:solidFill>
                  <a:srgbClr val="0000FF"/>
                </a:solidFill>
                <a:latin typeface="Consolas"/>
                <a:cs typeface="Consolas"/>
              </a:rPr>
              <a:t>&lt;</a:t>
            </a:r>
            <a:r>
              <a:rPr lang="en-US" sz="2176" dirty="0" err="1">
                <a:solidFill>
                  <a:srgbClr val="A31515"/>
                </a:solidFill>
                <a:latin typeface="Consolas"/>
                <a:cs typeface="Consolas"/>
              </a:rPr>
              <a:t>ResourceDictionary</a:t>
            </a:r>
            <a:r>
              <a:rPr lang="en-US" sz="2176" dirty="0">
                <a:solidFill>
                  <a:srgbClr val="0000FF"/>
                </a:solidFill>
                <a:latin typeface="Consolas"/>
                <a:cs typeface="Consolas"/>
              </a:rPr>
              <a:t>&gt;</a:t>
            </a:r>
            <a:br>
              <a:rPr lang="en-US" sz="2176" dirty="0">
                <a:solidFill>
                  <a:srgbClr val="000000"/>
                </a:solidFill>
                <a:latin typeface="Consolas"/>
                <a:cs typeface="Consolas"/>
              </a:rPr>
            </a:br>
            <a:r>
              <a:rPr lang="en-US" sz="2176" dirty="0">
                <a:solidFill>
                  <a:srgbClr val="000000"/>
                </a:solidFill>
                <a:latin typeface="Consolas"/>
                <a:cs typeface="Consolas"/>
              </a:rPr>
              <a:t>      </a:t>
            </a:r>
            <a:r>
              <a:rPr lang="en-US" sz="2176" dirty="0">
                <a:solidFill>
                  <a:srgbClr val="0000FF"/>
                </a:solidFill>
                <a:latin typeface="Consolas"/>
                <a:cs typeface="Consolas"/>
              </a:rPr>
              <a:t>&lt;</a:t>
            </a:r>
            <a:r>
              <a:rPr lang="en-US" sz="2176" dirty="0">
                <a:solidFill>
                  <a:srgbClr val="A31515"/>
                </a:solidFill>
                <a:latin typeface="Consolas"/>
                <a:cs typeface="Consolas"/>
              </a:rPr>
              <a:t>Style </a:t>
            </a:r>
            <a:r>
              <a:rPr lang="en-US" sz="2176" dirty="0" err="1">
                <a:solidFill>
                  <a:srgbClr val="FF0000"/>
                </a:solidFill>
                <a:latin typeface="Consolas"/>
                <a:cs typeface="Consolas"/>
              </a:rPr>
              <a:t>TargetType</a:t>
            </a:r>
            <a:r>
              <a:rPr lang="en-US" sz="2176" dirty="0">
                <a:solidFill>
                  <a:srgbClr val="0000FF"/>
                </a:solidFill>
                <a:latin typeface="Consolas"/>
                <a:cs typeface="Consolas"/>
              </a:rPr>
              <a:t>=</a:t>
            </a:r>
            <a:r>
              <a:rPr lang="en-US" sz="2176" dirty="0">
                <a:solidFill>
                  <a:srgbClr val="000000"/>
                </a:solidFill>
                <a:latin typeface="Consolas"/>
                <a:cs typeface="Consolas"/>
              </a:rPr>
              <a:t>"</a:t>
            </a:r>
            <a:r>
              <a:rPr lang="en-US" sz="2176" dirty="0">
                <a:solidFill>
                  <a:srgbClr val="0000FF"/>
                </a:solidFill>
                <a:latin typeface="Consolas"/>
                <a:cs typeface="Consolas"/>
              </a:rPr>
              <a:t>Button</a:t>
            </a:r>
            <a:r>
              <a:rPr lang="en-US" sz="2176" dirty="0">
                <a:solidFill>
                  <a:srgbClr val="000000"/>
                </a:solidFill>
                <a:latin typeface="Consolas"/>
                <a:cs typeface="Consolas"/>
              </a:rPr>
              <a:t>"</a:t>
            </a:r>
            <a:r>
              <a:rPr lang="en-US" sz="2176" dirty="0">
                <a:solidFill>
                  <a:srgbClr val="0000FF"/>
                </a:solidFill>
                <a:latin typeface="Consolas"/>
                <a:cs typeface="Consolas"/>
              </a:rPr>
              <a:t>&gt;</a:t>
            </a:r>
            <a:br>
              <a:rPr lang="en-US" sz="2176" dirty="0">
                <a:solidFill>
                  <a:srgbClr val="000000"/>
                </a:solidFill>
                <a:latin typeface="Consolas"/>
                <a:cs typeface="Consolas"/>
              </a:rPr>
            </a:br>
            <a:r>
              <a:rPr lang="en-US" sz="2176" dirty="0">
                <a:solidFill>
                  <a:srgbClr val="000000"/>
                </a:solidFill>
                <a:latin typeface="Consolas"/>
                <a:cs typeface="Consolas"/>
              </a:rPr>
              <a:t>         </a:t>
            </a:r>
            <a:r>
              <a:rPr lang="en-US" sz="2176" dirty="0">
                <a:solidFill>
                  <a:srgbClr val="0000FF"/>
                </a:solidFill>
                <a:latin typeface="Consolas"/>
                <a:cs typeface="Consolas"/>
              </a:rPr>
              <a:t>&lt;</a:t>
            </a:r>
            <a:r>
              <a:rPr lang="en-US" sz="2176" dirty="0">
                <a:solidFill>
                  <a:srgbClr val="A31515"/>
                </a:solidFill>
                <a:latin typeface="Consolas"/>
                <a:cs typeface="Consolas"/>
              </a:rPr>
              <a:t>Setter </a:t>
            </a:r>
            <a:r>
              <a:rPr lang="en-US" sz="2176" dirty="0">
                <a:solidFill>
                  <a:srgbClr val="FF0000"/>
                </a:solidFill>
                <a:latin typeface="Consolas"/>
                <a:cs typeface="Consolas"/>
              </a:rPr>
              <a:t>Property</a:t>
            </a:r>
            <a:r>
              <a:rPr lang="en-US" sz="2176" dirty="0">
                <a:solidFill>
                  <a:srgbClr val="0000FF"/>
                </a:solidFill>
                <a:latin typeface="Consolas"/>
                <a:cs typeface="Consolas"/>
              </a:rPr>
              <a:t>=</a:t>
            </a:r>
            <a:r>
              <a:rPr lang="en-US" sz="2176" dirty="0">
                <a:solidFill>
                  <a:srgbClr val="000000"/>
                </a:solidFill>
                <a:latin typeface="Consolas"/>
                <a:cs typeface="Consolas"/>
              </a:rPr>
              <a:t>"</a:t>
            </a:r>
            <a:r>
              <a:rPr lang="en-US" sz="2176" dirty="0">
                <a:solidFill>
                  <a:srgbClr val="0000FF"/>
                </a:solidFill>
                <a:latin typeface="Consolas"/>
                <a:cs typeface="Consolas"/>
              </a:rPr>
              <a:t>Background</a:t>
            </a:r>
            <a:r>
              <a:rPr lang="en-US" sz="2176" dirty="0">
                <a:solidFill>
                  <a:srgbClr val="000000"/>
                </a:solidFill>
                <a:latin typeface="Consolas"/>
                <a:cs typeface="Consolas"/>
              </a:rPr>
              <a:t>"</a:t>
            </a:r>
            <a:r>
              <a:rPr lang="en-US" sz="2176" dirty="0">
                <a:solidFill>
                  <a:srgbClr val="A31515"/>
                </a:solidFill>
                <a:latin typeface="Consolas"/>
                <a:cs typeface="Consolas"/>
              </a:rPr>
              <a:t> 	 </a:t>
            </a:r>
            <a:r>
              <a:rPr lang="en-US" sz="2176" dirty="0">
                <a:solidFill>
                  <a:srgbClr val="FF0000"/>
                </a:solidFill>
                <a:latin typeface="Consolas"/>
                <a:cs typeface="Consolas"/>
              </a:rPr>
              <a:t>Value</a:t>
            </a:r>
            <a:r>
              <a:rPr lang="en-US" sz="2176" dirty="0">
                <a:solidFill>
                  <a:srgbClr val="0000FF"/>
                </a:solidFill>
                <a:latin typeface="Consolas"/>
                <a:cs typeface="Consolas"/>
              </a:rPr>
              <a:t>=</a:t>
            </a:r>
            <a:r>
              <a:rPr lang="en-US" sz="2176" dirty="0">
                <a:solidFill>
                  <a:srgbClr val="000000"/>
                </a:solidFill>
                <a:latin typeface="Consolas"/>
                <a:cs typeface="Consolas"/>
              </a:rPr>
              <a:t>"</a:t>
            </a:r>
            <a:r>
              <a:rPr lang="en-US" sz="2176" dirty="0">
                <a:solidFill>
                  <a:srgbClr val="0000FF"/>
                </a:solidFill>
                <a:latin typeface="Consolas"/>
                <a:cs typeface="Consolas"/>
              </a:rPr>
              <a:t>Blue</a:t>
            </a:r>
            <a:r>
              <a:rPr lang="en-US" sz="2176" dirty="0">
                <a:solidFill>
                  <a:srgbClr val="000000"/>
                </a:solidFill>
                <a:latin typeface="Consolas"/>
                <a:cs typeface="Consolas"/>
              </a:rPr>
              <a:t>"</a:t>
            </a:r>
            <a:r>
              <a:rPr lang="en-US" sz="2176" dirty="0">
                <a:solidFill>
                  <a:srgbClr val="A31515"/>
                </a:solidFill>
                <a:latin typeface="Consolas"/>
                <a:cs typeface="Consolas"/>
              </a:rPr>
              <a:t> </a:t>
            </a:r>
            <a:r>
              <a:rPr lang="en-US" sz="2176" dirty="0">
                <a:solidFill>
                  <a:srgbClr val="0000FF"/>
                </a:solidFill>
                <a:latin typeface="Consolas"/>
                <a:cs typeface="Consolas"/>
              </a:rPr>
              <a:t>/&gt;</a:t>
            </a:r>
            <a:br>
              <a:rPr lang="en-US" sz="2176" dirty="0">
                <a:solidFill>
                  <a:srgbClr val="000000"/>
                </a:solidFill>
                <a:latin typeface="Consolas"/>
                <a:cs typeface="Consolas"/>
              </a:rPr>
            </a:br>
            <a:r>
              <a:rPr lang="en-US" sz="2176" dirty="0">
                <a:solidFill>
                  <a:srgbClr val="000000"/>
                </a:solidFill>
                <a:latin typeface="Consolas"/>
                <a:cs typeface="Consolas"/>
              </a:rPr>
              <a:t>         </a:t>
            </a:r>
            <a:r>
              <a:rPr lang="en-US" sz="2176" dirty="0">
                <a:solidFill>
                  <a:srgbClr val="0000FF"/>
                </a:solidFill>
                <a:latin typeface="Consolas"/>
                <a:cs typeface="Consolas"/>
              </a:rPr>
              <a:t>&lt;</a:t>
            </a:r>
            <a:r>
              <a:rPr lang="en-US" sz="2176" dirty="0">
                <a:solidFill>
                  <a:srgbClr val="A31515"/>
                </a:solidFill>
                <a:latin typeface="Consolas"/>
                <a:cs typeface="Consolas"/>
              </a:rPr>
              <a:t>Setter </a:t>
            </a:r>
            <a:r>
              <a:rPr lang="en-US" sz="2176" dirty="0">
                <a:solidFill>
                  <a:srgbClr val="FF0000"/>
                </a:solidFill>
                <a:latin typeface="Consolas"/>
                <a:cs typeface="Consolas"/>
              </a:rPr>
              <a:t>Property</a:t>
            </a:r>
            <a:r>
              <a:rPr lang="en-US" sz="2176" dirty="0">
                <a:solidFill>
                  <a:srgbClr val="0000FF"/>
                </a:solidFill>
                <a:latin typeface="Consolas"/>
                <a:cs typeface="Consolas"/>
              </a:rPr>
              <a:t>=</a:t>
            </a:r>
            <a:r>
              <a:rPr lang="en-US" sz="2176" dirty="0">
                <a:solidFill>
                  <a:srgbClr val="000000"/>
                </a:solidFill>
                <a:latin typeface="Consolas"/>
                <a:cs typeface="Consolas"/>
              </a:rPr>
              <a:t>"</a:t>
            </a:r>
            <a:r>
              <a:rPr lang="en-US" sz="2176" dirty="0">
                <a:solidFill>
                  <a:srgbClr val="0000FF"/>
                </a:solidFill>
                <a:latin typeface="Consolas"/>
                <a:cs typeface="Consolas"/>
              </a:rPr>
              <a:t>Foreground</a:t>
            </a:r>
            <a:r>
              <a:rPr lang="en-US" sz="2176" dirty="0">
                <a:solidFill>
                  <a:srgbClr val="000000"/>
                </a:solidFill>
                <a:latin typeface="Consolas"/>
                <a:cs typeface="Consolas"/>
              </a:rPr>
              <a:t>"</a:t>
            </a:r>
            <a:r>
              <a:rPr lang="en-US" sz="2176" dirty="0">
                <a:solidFill>
                  <a:srgbClr val="A31515"/>
                </a:solidFill>
                <a:latin typeface="Consolas"/>
                <a:cs typeface="Consolas"/>
              </a:rPr>
              <a:t>     </a:t>
            </a:r>
            <a:r>
              <a:rPr lang="en-US" sz="2176" dirty="0">
                <a:solidFill>
                  <a:srgbClr val="FF0000"/>
                </a:solidFill>
                <a:latin typeface="Consolas"/>
                <a:cs typeface="Consolas"/>
              </a:rPr>
              <a:t>Value</a:t>
            </a:r>
            <a:r>
              <a:rPr lang="en-US" sz="2176" dirty="0">
                <a:solidFill>
                  <a:srgbClr val="0000FF"/>
                </a:solidFill>
                <a:latin typeface="Consolas"/>
                <a:cs typeface="Consolas"/>
              </a:rPr>
              <a:t>=</a:t>
            </a:r>
            <a:r>
              <a:rPr lang="en-US" sz="2176" dirty="0">
                <a:solidFill>
                  <a:srgbClr val="000000"/>
                </a:solidFill>
                <a:latin typeface="Consolas"/>
                <a:cs typeface="Consolas"/>
              </a:rPr>
              <a:t>"</a:t>
            </a:r>
            <a:r>
              <a:rPr lang="en-US" sz="2176" dirty="0">
                <a:solidFill>
                  <a:srgbClr val="0000FF"/>
                </a:solidFill>
                <a:latin typeface="Consolas"/>
                <a:cs typeface="Consolas"/>
              </a:rPr>
              <a:t>Navy</a:t>
            </a:r>
            <a:r>
              <a:rPr lang="en-US" sz="2176" dirty="0">
                <a:solidFill>
                  <a:srgbClr val="000000"/>
                </a:solidFill>
                <a:latin typeface="Consolas"/>
                <a:cs typeface="Consolas"/>
              </a:rPr>
              <a:t>"</a:t>
            </a:r>
            <a:r>
              <a:rPr lang="en-US" sz="2176" dirty="0">
                <a:solidFill>
                  <a:srgbClr val="A31515"/>
                </a:solidFill>
                <a:latin typeface="Consolas"/>
                <a:cs typeface="Consolas"/>
              </a:rPr>
              <a:t> </a:t>
            </a:r>
            <a:r>
              <a:rPr lang="en-US" sz="2176" dirty="0">
                <a:solidFill>
                  <a:srgbClr val="0000FF"/>
                </a:solidFill>
                <a:latin typeface="Consolas"/>
                <a:cs typeface="Consolas"/>
              </a:rPr>
              <a:t>/&gt;</a:t>
            </a:r>
          </a:p>
          <a:p>
            <a:r>
              <a:rPr lang="en-US" sz="2176" dirty="0">
                <a:solidFill>
                  <a:srgbClr val="0000FF"/>
                </a:solidFill>
                <a:latin typeface="Consolas"/>
                <a:cs typeface="Consolas"/>
              </a:rPr>
              <a:t>           </a:t>
            </a:r>
            <a:r>
              <a:rPr lang="en-US" sz="2176" dirty="0">
                <a:latin typeface="Consolas"/>
                <a:cs typeface="Consolas"/>
              </a:rPr>
              <a:t>...</a:t>
            </a:r>
            <a:br>
              <a:rPr lang="en-US" sz="2176" dirty="0">
                <a:solidFill>
                  <a:srgbClr val="000000"/>
                </a:solidFill>
                <a:latin typeface="Consolas"/>
                <a:cs typeface="Consolas"/>
              </a:rPr>
            </a:br>
            <a:r>
              <a:rPr lang="en-US" sz="2176" dirty="0">
                <a:solidFill>
                  <a:srgbClr val="000000"/>
                </a:solidFill>
                <a:latin typeface="Consolas"/>
                <a:cs typeface="Consolas"/>
              </a:rPr>
              <a:t>      </a:t>
            </a:r>
            <a:r>
              <a:rPr lang="en-US" sz="2176" dirty="0">
                <a:solidFill>
                  <a:srgbClr val="0000FF"/>
                </a:solidFill>
                <a:latin typeface="Consolas"/>
                <a:cs typeface="Consolas"/>
              </a:rPr>
              <a:t>&lt;/</a:t>
            </a:r>
            <a:r>
              <a:rPr lang="en-US" sz="2176" dirty="0">
                <a:solidFill>
                  <a:srgbClr val="A31515"/>
                </a:solidFill>
                <a:latin typeface="Consolas"/>
                <a:cs typeface="Consolas"/>
              </a:rPr>
              <a:t>Style</a:t>
            </a:r>
            <a:r>
              <a:rPr lang="en-US" sz="2176" dirty="0">
                <a:solidFill>
                  <a:srgbClr val="0000FF"/>
                </a:solidFill>
                <a:latin typeface="Consolas"/>
                <a:cs typeface="Consolas"/>
              </a:rPr>
              <a:t>&gt;</a:t>
            </a:r>
            <a:br>
              <a:rPr lang="en-US" sz="2176" dirty="0">
                <a:solidFill>
                  <a:srgbClr val="000000"/>
                </a:solidFill>
                <a:latin typeface="Consolas"/>
                <a:cs typeface="Consolas"/>
              </a:rPr>
            </a:br>
            <a:r>
              <a:rPr lang="en-US" sz="2176" dirty="0">
                <a:solidFill>
                  <a:srgbClr val="000000"/>
                </a:solidFill>
                <a:latin typeface="Consolas"/>
                <a:cs typeface="Consolas"/>
              </a:rPr>
              <a:t>   </a:t>
            </a:r>
            <a:r>
              <a:rPr lang="en-US" sz="2176" dirty="0">
                <a:solidFill>
                  <a:srgbClr val="0000FF"/>
                </a:solidFill>
                <a:latin typeface="Consolas"/>
                <a:cs typeface="Consolas"/>
              </a:rPr>
              <a:t>&lt;/</a:t>
            </a:r>
            <a:r>
              <a:rPr lang="en-US" sz="2176" dirty="0" err="1">
                <a:solidFill>
                  <a:srgbClr val="A31515"/>
                </a:solidFill>
                <a:latin typeface="Consolas"/>
                <a:cs typeface="Consolas"/>
              </a:rPr>
              <a:t>ResourceDictionary</a:t>
            </a:r>
            <a:r>
              <a:rPr lang="en-US" sz="2176" dirty="0">
                <a:solidFill>
                  <a:srgbClr val="0000FF"/>
                </a:solidFill>
                <a:latin typeface="Consolas"/>
                <a:cs typeface="Consolas"/>
              </a:rPr>
              <a:t>&gt;</a:t>
            </a:r>
            <a:r>
              <a:rPr lang="en-US" sz="2176" dirty="0">
                <a:latin typeface="Consolas"/>
                <a:cs typeface="Consolas"/>
              </a:rPr>
              <a:t> </a:t>
            </a:r>
          </a:p>
          <a:p>
            <a:r>
              <a:rPr lang="en-US" sz="2176" dirty="0">
                <a:solidFill>
                  <a:srgbClr val="0000FF"/>
                </a:solidFill>
                <a:latin typeface="Consolas"/>
                <a:cs typeface="Consolas"/>
              </a:rPr>
              <a:t>&lt;/</a:t>
            </a:r>
            <a:r>
              <a:rPr lang="en-US" sz="2176" dirty="0" err="1">
                <a:solidFill>
                  <a:srgbClr val="A31515"/>
                </a:solidFill>
                <a:latin typeface="Consolas"/>
                <a:cs typeface="Consolas"/>
              </a:rPr>
              <a:t>Application.Resources</a:t>
            </a:r>
            <a:r>
              <a:rPr lang="en-US" sz="2176" dirty="0">
                <a:solidFill>
                  <a:srgbClr val="0000FF"/>
                </a:solidFill>
                <a:latin typeface="Consolas"/>
                <a:cs typeface="Consolas"/>
              </a:rPr>
              <a:t>&gt;</a:t>
            </a:r>
            <a:endParaRPr lang="en-US" sz="2176" dirty="0">
              <a:latin typeface="Consolas"/>
              <a:cs typeface="Consolas"/>
            </a:endParaRPr>
          </a:p>
        </p:txBody>
      </p:sp>
      <p:sp>
        <p:nvSpPr>
          <p:cNvPr id="6" name="TextBox 5"/>
          <p:cNvSpPr txBox="1"/>
          <p:nvPr/>
        </p:nvSpPr>
        <p:spPr>
          <a:xfrm>
            <a:off x="1658844" y="5851996"/>
            <a:ext cx="7726859" cy="845744"/>
          </a:xfrm>
          <a:prstGeom prst="rect">
            <a:avLst/>
          </a:prstGeom>
          <a:noFill/>
        </p:spPr>
        <p:txBody>
          <a:bodyPr wrap="none" rtlCol="0">
            <a:spAutoFit/>
          </a:bodyPr>
          <a:lstStyle/>
          <a:p>
            <a:r>
              <a:rPr lang="en-US" sz="2448" dirty="0">
                <a:cs typeface="Segoe UI Light"/>
              </a:rPr>
              <a:t>The target type is still specified and is matched exactly,</a:t>
            </a:r>
          </a:p>
          <a:p>
            <a:r>
              <a:rPr lang="en-US" sz="2448" dirty="0">
                <a:cs typeface="Segoe UI Light"/>
              </a:rPr>
              <a:t>this style will be applied to all buttons in this page</a:t>
            </a:r>
            <a:endParaRPr lang="en-US" sz="2448" dirty="0">
              <a:cs typeface="Consolas" panose="020B0609020204030204" pitchFamily="49" charset="0"/>
            </a:endParaRPr>
          </a:p>
        </p:txBody>
      </p:sp>
      <p:cxnSp>
        <p:nvCxnSpPr>
          <p:cNvPr id="8" name="Straight Arrow Connector 7"/>
          <p:cNvCxnSpPr/>
          <p:nvPr/>
        </p:nvCxnSpPr>
        <p:spPr>
          <a:xfrm flipV="1">
            <a:off x="1287080" y="3572893"/>
            <a:ext cx="0" cy="2735636"/>
          </a:xfrm>
          <a:prstGeom prst="straightConnector1">
            <a:avLst/>
          </a:prstGeom>
          <a:ln w="28575" cmpd="sng">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rot="5400000" flipH="1" flipV="1">
            <a:off x="1891725" y="2951157"/>
            <a:ext cx="0" cy="1243471"/>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rot="16200000" flipV="1">
            <a:off x="1532580" y="6042105"/>
            <a:ext cx="0" cy="497388"/>
          </a:xfrm>
          <a:prstGeom prst="straightConnector1">
            <a:avLst/>
          </a:prstGeom>
          <a:ln w="28575" cmpd="sng">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07376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2185502" y="3321698"/>
            <a:ext cx="8289807" cy="248694"/>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25" name="Rectangle 24"/>
          <p:cNvSpPr/>
          <p:nvPr/>
        </p:nvSpPr>
        <p:spPr>
          <a:xfrm>
            <a:off x="2145013" y="5027243"/>
            <a:ext cx="3763386" cy="248694"/>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3" name="Title 2"/>
          <p:cNvSpPr>
            <a:spLocks noGrp="1"/>
          </p:cNvSpPr>
          <p:nvPr>
            <p:ph type="title"/>
          </p:nvPr>
        </p:nvSpPr>
        <p:spPr/>
        <p:txBody>
          <a:bodyPr/>
          <a:lstStyle/>
          <a:p>
            <a:r>
              <a:rPr lang="en-US" dirty="0"/>
              <a:t>Overriding a setter</a:t>
            </a:r>
          </a:p>
        </p:txBody>
      </p:sp>
      <p:sp>
        <p:nvSpPr>
          <p:cNvPr id="2" name="Content Placeholder 1"/>
          <p:cNvSpPr>
            <a:spLocks noGrp="1"/>
          </p:cNvSpPr>
          <p:nvPr>
            <p:ph sz="quarter" idx="4294967295"/>
          </p:nvPr>
        </p:nvSpPr>
        <p:spPr>
          <a:xfrm>
            <a:off x="274639" y="1292961"/>
            <a:ext cx="11191875" cy="1071062"/>
          </a:xfrm>
        </p:spPr>
        <p:txBody>
          <a:bodyPr/>
          <a:lstStyle/>
          <a:p>
            <a:r>
              <a:rPr lang="en-US" sz="3200" dirty="0"/>
              <a:t>Styles provide the </a:t>
            </a:r>
            <a:r>
              <a:rPr lang="en-US" sz="3200" i="1" dirty="0"/>
              <a:t>default</a:t>
            </a:r>
            <a:r>
              <a:rPr lang="en-US" sz="3200" dirty="0"/>
              <a:t> values, explicit property values on the control are applied </a:t>
            </a:r>
            <a:r>
              <a:rPr lang="en-US" sz="3200" i="1" dirty="0"/>
              <a:t>after</a:t>
            </a:r>
            <a:r>
              <a:rPr lang="en-US" sz="3200" dirty="0"/>
              <a:t> the style and take precedence</a:t>
            </a:r>
          </a:p>
        </p:txBody>
      </p:sp>
      <p:sp>
        <p:nvSpPr>
          <p:cNvPr id="6" name="TextBox 5"/>
          <p:cNvSpPr txBox="1"/>
          <p:nvPr/>
        </p:nvSpPr>
        <p:spPr>
          <a:xfrm>
            <a:off x="1272316" y="6163514"/>
            <a:ext cx="5926109" cy="469039"/>
          </a:xfrm>
          <a:prstGeom prst="rect">
            <a:avLst/>
          </a:prstGeom>
          <a:noFill/>
        </p:spPr>
        <p:txBody>
          <a:bodyPr wrap="none" rtlCol="0">
            <a:spAutoFit/>
          </a:bodyPr>
          <a:lstStyle/>
          <a:p>
            <a:r>
              <a:rPr lang="en-US" sz="2448" dirty="0">
                <a:cs typeface="Segoe UI Light"/>
              </a:rPr>
              <a:t>Value set directly overrules the style value</a:t>
            </a:r>
          </a:p>
        </p:txBody>
      </p:sp>
      <p:sp>
        <p:nvSpPr>
          <p:cNvPr id="8" name="Rectangle 7"/>
          <p:cNvSpPr/>
          <p:nvPr/>
        </p:nvSpPr>
        <p:spPr>
          <a:xfrm>
            <a:off x="1701296" y="2798191"/>
            <a:ext cx="8667757" cy="1222451"/>
          </a:xfrm>
          <a:prstGeom prst="rect">
            <a:avLst/>
          </a:prstGeom>
          <a:noFill/>
          <a:ln>
            <a:solidFill>
              <a:srgbClr val="606E6F"/>
            </a:solidFill>
          </a:ln>
        </p:spPr>
        <p:txBody>
          <a:bodyPr wrap="none">
            <a:spAutoFit/>
          </a:bodyPr>
          <a:lstStyle/>
          <a:p>
            <a:r>
              <a:rPr lang="en-US" sz="2448" dirty="0">
                <a:solidFill>
                  <a:srgbClr val="0000FF"/>
                </a:solidFill>
                <a:latin typeface="Consolas" panose="020B0609020204030204" pitchFamily="49" charset="0"/>
              </a:rPr>
              <a:t>&lt;</a:t>
            </a:r>
            <a:r>
              <a:rPr lang="en-US" sz="2448" dirty="0">
                <a:solidFill>
                  <a:srgbClr val="A31515"/>
                </a:solidFill>
                <a:latin typeface="Consolas" panose="020B0609020204030204" pitchFamily="49" charset="0"/>
              </a:rPr>
              <a:t>Style </a:t>
            </a:r>
            <a:r>
              <a:rPr lang="en-US" sz="2448" dirty="0">
                <a:solidFill>
                  <a:srgbClr val="FF0000"/>
                </a:solidFill>
                <a:latin typeface="Consolas" panose="020B0609020204030204" pitchFamily="49" charset="0"/>
              </a:rPr>
              <a:t>x:Key</a:t>
            </a:r>
            <a:r>
              <a:rPr lang="en-US" sz="2448" dirty="0">
                <a:solidFill>
                  <a:srgbClr val="0000FF"/>
                </a:solidFill>
                <a:latin typeface="Consolas" panose="020B0609020204030204" pitchFamily="49" charset="0"/>
              </a:rPr>
              <a:t>=</a:t>
            </a:r>
            <a:r>
              <a:rPr lang="en-US" sz="2448" dirty="0">
                <a:solidFill>
                  <a:srgbClr val="000000"/>
                </a:solidFill>
                <a:latin typeface="Consolas" panose="020B0609020204030204" pitchFamily="49" charset="0"/>
              </a:rPr>
              <a:t>"</a:t>
            </a:r>
            <a:r>
              <a:rPr lang="en-US" sz="2448" dirty="0">
                <a:solidFill>
                  <a:srgbClr val="0000FF"/>
                </a:solidFill>
                <a:latin typeface="Consolas" panose="020B0609020204030204" pitchFamily="49" charset="0"/>
              </a:rPr>
              <a:t>MyButtonStyle</a:t>
            </a:r>
            <a:r>
              <a:rPr lang="en-US" sz="2448" dirty="0">
                <a:solidFill>
                  <a:srgbClr val="000000"/>
                </a:solidFill>
                <a:latin typeface="Consolas" panose="020B0609020204030204" pitchFamily="49" charset="0"/>
              </a:rPr>
              <a:t>"</a:t>
            </a:r>
            <a:r>
              <a:rPr lang="en-US" sz="2448" dirty="0">
                <a:solidFill>
                  <a:srgbClr val="A31515"/>
                </a:solidFill>
                <a:latin typeface="Consolas" panose="020B0609020204030204" pitchFamily="49" charset="0"/>
              </a:rPr>
              <a:t> </a:t>
            </a:r>
            <a:r>
              <a:rPr lang="en-US" sz="2448" dirty="0" err="1">
                <a:solidFill>
                  <a:srgbClr val="FF0000"/>
                </a:solidFill>
                <a:latin typeface="Consolas" panose="020B0609020204030204" pitchFamily="49" charset="0"/>
              </a:rPr>
              <a:t>TargetType</a:t>
            </a:r>
            <a:r>
              <a:rPr lang="en-US" sz="2448" dirty="0">
                <a:solidFill>
                  <a:srgbClr val="0000FF"/>
                </a:solidFill>
                <a:latin typeface="Consolas" panose="020B0609020204030204" pitchFamily="49" charset="0"/>
              </a:rPr>
              <a:t>=</a:t>
            </a:r>
            <a:r>
              <a:rPr lang="en-US" sz="2448" dirty="0">
                <a:solidFill>
                  <a:srgbClr val="000000"/>
                </a:solidFill>
                <a:latin typeface="Consolas" panose="020B0609020204030204" pitchFamily="49" charset="0"/>
              </a:rPr>
              <a:t>"</a:t>
            </a:r>
            <a:r>
              <a:rPr lang="en-US" sz="2448" dirty="0">
                <a:solidFill>
                  <a:srgbClr val="0000FF"/>
                </a:solidFill>
                <a:latin typeface="Consolas" panose="020B0609020204030204" pitchFamily="49" charset="0"/>
              </a:rPr>
              <a:t>Button</a:t>
            </a:r>
            <a:r>
              <a:rPr lang="en-US" sz="2448" dirty="0">
                <a:solidFill>
                  <a:srgbClr val="000000"/>
                </a:solidFill>
                <a:latin typeface="Consolas" panose="020B0609020204030204" pitchFamily="49" charset="0"/>
              </a:rPr>
              <a:t>"</a:t>
            </a:r>
            <a:r>
              <a:rPr lang="en-US" sz="2448" dirty="0">
                <a:solidFill>
                  <a:srgbClr val="0000FF"/>
                </a:solidFill>
                <a:latin typeface="Consolas" panose="020B0609020204030204" pitchFamily="49" charset="0"/>
              </a:rPr>
              <a:t>&gt;</a:t>
            </a:r>
            <a:br>
              <a:rPr lang="en-US" sz="2448" dirty="0">
                <a:solidFill>
                  <a:srgbClr val="0000FF"/>
                </a:solidFill>
                <a:latin typeface="Consolas" panose="020B0609020204030204" pitchFamily="49" charset="0"/>
              </a:rPr>
            </a:br>
            <a:r>
              <a:rPr lang="en-US" sz="2448" dirty="0">
                <a:solidFill>
                  <a:srgbClr val="0000FF"/>
                </a:solidFill>
                <a:latin typeface="Consolas" panose="020B0609020204030204" pitchFamily="49" charset="0"/>
              </a:rPr>
              <a:t>  &lt;</a:t>
            </a:r>
            <a:r>
              <a:rPr lang="en-US" sz="2448" dirty="0">
                <a:solidFill>
                  <a:srgbClr val="A31515"/>
                </a:solidFill>
                <a:latin typeface="Consolas" panose="020B0609020204030204" pitchFamily="49" charset="0"/>
              </a:rPr>
              <a:t>Setter </a:t>
            </a:r>
            <a:r>
              <a:rPr lang="en-US" sz="2448" dirty="0">
                <a:solidFill>
                  <a:srgbClr val="FF0000"/>
                </a:solidFill>
                <a:latin typeface="Consolas" panose="020B0609020204030204" pitchFamily="49" charset="0"/>
              </a:rPr>
              <a:t>Property</a:t>
            </a:r>
            <a:r>
              <a:rPr lang="en-US" sz="2448" dirty="0">
                <a:solidFill>
                  <a:srgbClr val="0000FF"/>
                </a:solidFill>
                <a:latin typeface="Consolas" panose="020B0609020204030204" pitchFamily="49" charset="0"/>
              </a:rPr>
              <a:t>=</a:t>
            </a:r>
            <a:r>
              <a:rPr lang="en-US" sz="2448" dirty="0">
                <a:solidFill>
                  <a:srgbClr val="000000"/>
                </a:solidFill>
                <a:latin typeface="Consolas" panose="020B0609020204030204" pitchFamily="49" charset="0"/>
              </a:rPr>
              <a:t>"</a:t>
            </a:r>
            <a:r>
              <a:rPr lang="en-US" sz="2448" dirty="0">
                <a:solidFill>
                  <a:srgbClr val="0000FF"/>
                </a:solidFill>
                <a:latin typeface="Consolas" panose="020B0609020204030204" pitchFamily="49" charset="0"/>
              </a:rPr>
              <a:t>Background</a:t>
            </a:r>
            <a:r>
              <a:rPr lang="en-US" sz="2448" dirty="0">
                <a:solidFill>
                  <a:srgbClr val="000000"/>
                </a:solidFill>
                <a:latin typeface="Consolas" panose="020B0609020204030204" pitchFamily="49" charset="0"/>
              </a:rPr>
              <a:t>"</a:t>
            </a:r>
            <a:r>
              <a:rPr lang="en-US" sz="2448" dirty="0">
                <a:solidFill>
                  <a:srgbClr val="A31515"/>
                </a:solidFill>
                <a:latin typeface="Consolas" panose="020B0609020204030204" pitchFamily="49" charset="0"/>
              </a:rPr>
              <a:t> </a:t>
            </a:r>
            <a:r>
              <a:rPr lang="en-US" sz="2448" dirty="0">
                <a:solidFill>
                  <a:srgbClr val="FF0000"/>
                </a:solidFill>
                <a:latin typeface="Consolas" panose="020B0609020204030204" pitchFamily="49" charset="0"/>
              </a:rPr>
              <a:t>Value</a:t>
            </a:r>
            <a:r>
              <a:rPr lang="en-US" sz="2448" dirty="0">
                <a:solidFill>
                  <a:srgbClr val="0000FF"/>
                </a:solidFill>
                <a:latin typeface="Consolas" panose="020B0609020204030204" pitchFamily="49" charset="0"/>
              </a:rPr>
              <a:t>=</a:t>
            </a:r>
            <a:r>
              <a:rPr lang="en-US" sz="2448" dirty="0">
                <a:solidFill>
                  <a:srgbClr val="000000"/>
                </a:solidFill>
                <a:latin typeface="Consolas" panose="020B0609020204030204" pitchFamily="49" charset="0"/>
              </a:rPr>
              <a:t>"</a:t>
            </a:r>
            <a:r>
              <a:rPr lang="en-US" sz="2448" dirty="0">
                <a:solidFill>
                  <a:srgbClr val="0000FF"/>
                </a:solidFill>
                <a:latin typeface="Consolas" panose="020B0609020204030204" pitchFamily="49" charset="0"/>
              </a:rPr>
              <a:t>Red</a:t>
            </a:r>
            <a:r>
              <a:rPr lang="en-US" sz="2448" dirty="0">
                <a:solidFill>
                  <a:srgbClr val="000000"/>
                </a:solidFill>
                <a:latin typeface="Consolas" panose="020B0609020204030204" pitchFamily="49" charset="0"/>
              </a:rPr>
              <a:t>"</a:t>
            </a:r>
            <a:r>
              <a:rPr lang="en-US" sz="2448" dirty="0">
                <a:solidFill>
                  <a:srgbClr val="A31515"/>
                </a:solidFill>
                <a:latin typeface="Consolas" panose="020B0609020204030204" pitchFamily="49" charset="0"/>
              </a:rPr>
              <a:t> </a:t>
            </a:r>
            <a:r>
              <a:rPr lang="en-US" sz="2448" dirty="0">
                <a:solidFill>
                  <a:srgbClr val="0000FF"/>
                </a:solidFill>
                <a:latin typeface="Consolas" panose="020B0609020204030204" pitchFamily="49" charset="0"/>
              </a:rPr>
              <a:t>/&gt;</a:t>
            </a:r>
            <a:br>
              <a:rPr lang="en-US" sz="2448" dirty="0">
                <a:solidFill>
                  <a:srgbClr val="0000FF"/>
                </a:solidFill>
                <a:latin typeface="Consolas" panose="020B0609020204030204" pitchFamily="49" charset="0"/>
              </a:rPr>
            </a:br>
            <a:r>
              <a:rPr lang="en-US" sz="2448" dirty="0">
                <a:solidFill>
                  <a:srgbClr val="0000FF"/>
                </a:solidFill>
                <a:latin typeface="Consolas" panose="020B0609020204030204" pitchFamily="49" charset="0"/>
              </a:rPr>
              <a:t>&lt;/</a:t>
            </a:r>
            <a:r>
              <a:rPr lang="en-US" sz="2448" dirty="0">
                <a:solidFill>
                  <a:srgbClr val="A31515"/>
                </a:solidFill>
                <a:latin typeface="Consolas" panose="020B0609020204030204" pitchFamily="49" charset="0"/>
              </a:rPr>
              <a:t>Style</a:t>
            </a:r>
            <a:r>
              <a:rPr lang="en-US" sz="2448" dirty="0">
                <a:solidFill>
                  <a:srgbClr val="0000FF"/>
                </a:solidFill>
                <a:latin typeface="Consolas" panose="020B0609020204030204" pitchFamily="49" charset="0"/>
              </a:rPr>
              <a:t>&gt;</a:t>
            </a:r>
            <a:endParaRPr lang="en-US" sz="2448" dirty="0">
              <a:latin typeface="Consolas" panose="020B0609020204030204" pitchFamily="49" charset="0"/>
              <a:cs typeface="Consolas" panose="020B0609020204030204" pitchFamily="49" charset="0"/>
            </a:endParaRPr>
          </a:p>
        </p:txBody>
      </p:sp>
      <p:sp>
        <p:nvSpPr>
          <p:cNvPr id="9" name="Rectangle 8"/>
          <p:cNvSpPr/>
          <p:nvPr/>
        </p:nvSpPr>
        <p:spPr>
          <a:xfrm>
            <a:off x="1701296" y="4145284"/>
            <a:ext cx="7109639" cy="1975862"/>
          </a:xfrm>
          <a:prstGeom prst="rect">
            <a:avLst/>
          </a:prstGeom>
          <a:noFill/>
          <a:ln>
            <a:solidFill>
              <a:srgbClr val="606E6F"/>
            </a:solidFill>
          </a:ln>
        </p:spPr>
        <p:txBody>
          <a:bodyPr wrap="none">
            <a:spAutoFit/>
          </a:bodyPr>
          <a:lstStyle/>
          <a:p>
            <a:r>
              <a:rPr lang="en-US" sz="2448" dirty="0">
                <a:solidFill>
                  <a:srgbClr val="0000FF"/>
                </a:solidFill>
                <a:latin typeface="Consolas" panose="020B0609020204030204" pitchFamily="49" charset="0"/>
              </a:rPr>
              <a:t>&lt;</a:t>
            </a:r>
            <a:r>
              <a:rPr lang="en-US" sz="2448" dirty="0">
                <a:solidFill>
                  <a:srgbClr val="A31515"/>
                </a:solidFill>
                <a:latin typeface="Consolas" panose="020B0609020204030204" pitchFamily="49" charset="0"/>
              </a:rPr>
              <a:t>Button</a:t>
            </a:r>
          </a:p>
          <a:p>
            <a:r>
              <a:rPr lang="en-US" sz="2448" dirty="0">
                <a:solidFill>
                  <a:srgbClr val="A31515"/>
                </a:solidFill>
                <a:latin typeface="Consolas" panose="020B0609020204030204" pitchFamily="49" charset="0"/>
              </a:rPr>
              <a:t>  </a:t>
            </a:r>
            <a:r>
              <a:rPr lang="en-US" sz="2448" dirty="0">
                <a:solidFill>
                  <a:srgbClr val="FF0000"/>
                </a:solidFill>
                <a:latin typeface="Consolas" panose="020B0609020204030204" pitchFamily="49" charset="0"/>
              </a:rPr>
              <a:t>Style</a:t>
            </a:r>
            <a:r>
              <a:rPr lang="en-US" sz="2448" dirty="0">
                <a:solidFill>
                  <a:srgbClr val="0000FF"/>
                </a:solidFill>
                <a:latin typeface="Consolas" panose="020B0609020204030204" pitchFamily="49" charset="0"/>
              </a:rPr>
              <a:t>=</a:t>
            </a:r>
            <a:r>
              <a:rPr lang="en-US" sz="2448" dirty="0">
                <a:solidFill>
                  <a:srgbClr val="000000"/>
                </a:solidFill>
                <a:latin typeface="Consolas" panose="020B0609020204030204" pitchFamily="49" charset="0"/>
              </a:rPr>
              <a:t>"</a:t>
            </a:r>
            <a:r>
              <a:rPr lang="en-US" sz="2448" dirty="0">
                <a:solidFill>
                  <a:srgbClr val="0000FF"/>
                </a:solidFill>
                <a:latin typeface="Consolas" panose="020B0609020204030204" pitchFamily="49" charset="0"/>
              </a:rPr>
              <a:t>{</a:t>
            </a:r>
            <a:r>
              <a:rPr lang="en-US" sz="2448" dirty="0" err="1">
                <a:solidFill>
                  <a:srgbClr val="0000FF"/>
                </a:solidFill>
                <a:latin typeface="Consolas" panose="020B0609020204030204" pitchFamily="49" charset="0"/>
              </a:rPr>
              <a:t>StaticResource</a:t>
            </a:r>
            <a:r>
              <a:rPr lang="en-US" sz="2448" dirty="0">
                <a:solidFill>
                  <a:srgbClr val="0000FF"/>
                </a:solidFill>
                <a:latin typeface="Consolas" panose="020B0609020204030204" pitchFamily="49" charset="0"/>
              </a:rPr>
              <a:t> </a:t>
            </a:r>
            <a:r>
              <a:rPr lang="en-US" sz="2448" dirty="0" err="1">
                <a:solidFill>
                  <a:srgbClr val="0000FF"/>
                </a:solidFill>
                <a:latin typeface="Consolas" panose="020B0609020204030204" pitchFamily="49" charset="0"/>
              </a:rPr>
              <a:t>MyButtonStyle</a:t>
            </a:r>
            <a:r>
              <a:rPr lang="en-US" sz="2448" dirty="0">
                <a:solidFill>
                  <a:srgbClr val="0000FF"/>
                </a:solidFill>
                <a:latin typeface="Consolas" panose="020B0609020204030204" pitchFamily="49" charset="0"/>
              </a:rPr>
              <a:t>}</a:t>
            </a:r>
            <a:r>
              <a:rPr lang="en-US" sz="2448" dirty="0">
                <a:solidFill>
                  <a:srgbClr val="000000"/>
                </a:solidFill>
                <a:latin typeface="Consolas" panose="020B0609020204030204" pitchFamily="49" charset="0"/>
              </a:rPr>
              <a:t>"</a:t>
            </a:r>
          </a:p>
          <a:p>
            <a:r>
              <a:rPr lang="en-US" sz="2448" dirty="0">
                <a:solidFill>
                  <a:srgbClr val="FF0000"/>
                </a:solidFill>
                <a:latin typeface="Consolas" panose="020B0609020204030204" pitchFamily="49" charset="0"/>
              </a:rPr>
              <a:t>       Background</a:t>
            </a:r>
            <a:r>
              <a:rPr lang="en-US" sz="2448" dirty="0">
                <a:solidFill>
                  <a:srgbClr val="0000FF"/>
                </a:solidFill>
                <a:latin typeface="Consolas" panose="020B0609020204030204" pitchFamily="49" charset="0"/>
              </a:rPr>
              <a:t>=</a:t>
            </a:r>
            <a:r>
              <a:rPr lang="en-US" sz="2448" dirty="0">
                <a:solidFill>
                  <a:srgbClr val="000000"/>
                </a:solidFill>
                <a:latin typeface="Consolas" panose="020B0609020204030204" pitchFamily="49" charset="0"/>
              </a:rPr>
              <a:t>"</a:t>
            </a:r>
            <a:r>
              <a:rPr lang="en-US" sz="2448" dirty="0">
                <a:solidFill>
                  <a:srgbClr val="0000FF"/>
                </a:solidFill>
                <a:latin typeface="Consolas" panose="020B0609020204030204" pitchFamily="49" charset="0"/>
              </a:rPr>
              <a:t>Blue</a:t>
            </a:r>
            <a:r>
              <a:rPr lang="en-US" sz="2448" dirty="0">
                <a:solidFill>
                  <a:srgbClr val="000000"/>
                </a:solidFill>
                <a:latin typeface="Consolas" panose="020B0609020204030204" pitchFamily="49" charset="0"/>
              </a:rPr>
              <a:t>"</a:t>
            </a:r>
          </a:p>
          <a:p>
            <a:r>
              <a:rPr lang="en-US" sz="2448" dirty="0">
                <a:solidFill>
                  <a:srgbClr val="000000"/>
                </a:solidFill>
                <a:latin typeface="Consolas" panose="020B0609020204030204" pitchFamily="49" charset="0"/>
              </a:rPr>
              <a:t>  </a:t>
            </a:r>
            <a:r>
              <a:rPr lang="en-US" sz="2448" dirty="0">
                <a:solidFill>
                  <a:srgbClr val="FF0000"/>
                </a:solidFill>
                <a:latin typeface="Consolas" panose="020B0609020204030204" pitchFamily="49" charset="0"/>
              </a:rPr>
              <a:t>Text</a:t>
            </a:r>
            <a:r>
              <a:rPr lang="en-US" sz="2448" dirty="0">
                <a:solidFill>
                  <a:srgbClr val="0000FF"/>
                </a:solidFill>
                <a:latin typeface="Consolas" panose="020B0609020204030204" pitchFamily="49" charset="0"/>
              </a:rPr>
              <a:t>=</a:t>
            </a:r>
            <a:r>
              <a:rPr lang="en-US" sz="2448" dirty="0">
                <a:solidFill>
                  <a:srgbClr val="000000"/>
                </a:solidFill>
                <a:latin typeface="Consolas" panose="020B0609020204030204" pitchFamily="49" charset="0"/>
              </a:rPr>
              <a:t>"</a:t>
            </a:r>
            <a:r>
              <a:rPr lang="en-US" sz="2448" dirty="0">
                <a:solidFill>
                  <a:srgbClr val="0000FF"/>
                </a:solidFill>
                <a:latin typeface="Consolas" panose="020B0609020204030204" pitchFamily="49" charset="0"/>
              </a:rPr>
              <a:t>Cancel</a:t>
            </a:r>
            <a:r>
              <a:rPr lang="en-US" sz="2448" dirty="0">
                <a:solidFill>
                  <a:srgbClr val="000000"/>
                </a:solidFill>
                <a:latin typeface="Consolas" panose="020B0609020204030204" pitchFamily="49" charset="0"/>
              </a:rPr>
              <a:t>"</a:t>
            </a:r>
            <a:r>
              <a:rPr lang="en-US" sz="2448" dirty="0">
                <a:solidFill>
                  <a:srgbClr val="A31515"/>
                </a:solidFill>
                <a:latin typeface="Consolas" panose="020B0609020204030204" pitchFamily="49" charset="0"/>
              </a:rPr>
              <a:t> </a:t>
            </a:r>
            <a:br>
              <a:rPr lang="en-US" sz="2448" dirty="0">
                <a:solidFill>
                  <a:srgbClr val="A31515"/>
                </a:solidFill>
                <a:latin typeface="Consolas" panose="020B0609020204030204" pitchFamily="49" charset="0"/>
              </a:rPr>
            </a:br>
            <a:r>
              <a:rPr lang="en-US" sz="2448" dirty="0">
                <a:solidFill>
                  <a:srgbClr val="A31515"/>
                </a:solidFill>
                <a:latin typeface="Consolas" panose="020B0609020204030204" pitchFamily="49" charset="0"/>
              </a:rPr>
              <a:t>  </a:t>
            </a:r>
            <a:r>
              <a:rPr lang="en-US" sz="2448" dirty="0">
                <a:solidFill>
                  <a:srgbClr val="000000"/>
                </a:solidFill>
                <a:latin typeface="Consolas" panose="020B0609020204030204" pitchFamily="49" charset="0"/>
              </a:rPr>
              <a:t>... </a:t>
            </a:r>
            <a:r>
              <a:rPr lang="en-US" sz="2448" dirty="0">
                <a:solidFill>
                  <a:srgbClr val="0000FF"/>
                </a:solidFill>
                <a:latin typeface="Consolas" panose="020B0609020204030204" pitchFamily="49" charset="0"/>
              </a:rPr>
              <a:t>/&gt;</a:t>
            </a:r>
            <a:endParaRPr lang="en-US" sz="2448" dirty="0">
              <a:latin typeface="Consolas" panose="020B0609020204030204" pitchFamily="49" charset="0"/>
              <a:cs typeface="Consolas" panose="020B0609020204030204" pitchFamily="49" charset="0"/>
            </a:endParaRPr>
          </a:p>
        </p:txBody>
      </p:sp>
      <p:sp>
        <p:nvSpPr>
          <p:cNvPr id="13" name="Rounded Rectangle 12"/>
          <p:cNvSpPr/>
          <p:nvPr/>
        </p:nvSpPr>
        <p:spPr>
          <a:xfrm>
            <a:off x="8612163" y="4901082"/>
            <a:ext cx="1616512" cy="497388"/>
          </a:xfrm>
          <a:prstGeom prst="round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dirty="0">
                <a:latin typeface="Arial" panose="020B0604020202020204" pitchFamily="34" charset="0"/>
                <a:cs typeface="Arial" panose="020B0604020202020204" pitchFamily="34" charset="0"/>
              </a:rPr>
              <a:t>Cancel</a:t>
            </a:r>
          </a:p>
        </p:txBody>
      </p:sp>
      <p:cxnSp>
        <p:nvCxnSpPr>
          <p:cNvPr id="14" name="Straight Arrow Connector 13"/>
          <p:cNvCxnSpPr/>
          <p:nvPr/>
        </p:nvCxnSpPr>
        <p:spPr>
          <a:xfrm flipV="1">
            <a:off x="5416953" y="5285132"/>
            <a:ext cx="0" cy="994777"/>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9425330" y="5471653"/>
            <a:ext cx="0" cy="808256"/>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quot;No&quot; Symbol 3"/>
          <p:cNvSpPr/>
          <p:nvPr/>
        </p:nvSpPr>
        <p:spPr>
          <a:xfrm>
            <a:off x="8450485" y="3083328"/>
            <a:ext cx="621736" cy="621736"/>
          </a:xfrm>
          <a:prstGeom prst="noSmoking">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solidFill>
                <a:schemeClr val="tx1"/>
              </a:solidFill>
            </a:endParaRPr>
          </a:p>
        </p:txBody>
      </p:sp>
      <p:sp>
        <p:nvSpPr>
          <p:cNvPr id="18" name="TextBox 17"/>
          <p:cNvSpPr txBox="1"/>
          <p:nvPr/>
        </p:nvSpPr>
        <p:spPr>
          <a:xfrm>
            <a:off x="8083443" y="6163514"/>
            <a:ext cx="3975576" cy="469039"/>
          </a:xfrm>
          <a:prstGeom prst="rect">
            <a:avLst/>
          </a:prstGeom>
          <a:noFill/>
        </p:spPr>
        <p:txBody>
          <a:bodyPr wrap="none" rtlCol="0">
            <a:spAutoFit/>
          </a:bodyPr>
          <a:lstStyle/>
          <a:p>
            <a:r>
              <a:rPr lang="en-US" sz="2448" dirty="0">
                <a:cs typeface="Segoe UI Light"/>
              </a:rPr>
              <a:t>Background is blue, not red</a:t>
            </a:r>
          </a:p>
        </p:txBody>
      </p:sp>
      <p:grpSp>
        <p:nvGrpSpPr>
          <p:cNvPr id="7" name="Group 6"/>
          <p:cNvGrpSpPr/>
          <p:nvPr/>
        </p:nvGrpSpPr>
        <p:grpSpPr>
          <a:xfrm>
            <a:off x="5908399" y="4981252"/>
            <a:ext cx="335424" cy="323481"/>
            <a:chOff x="7772400" y="2886854"/>
            <a:chExt cx="905384" cy="751696"/>
          </a:xfrm>
        </p:grpSpPr>
        <p:sp>
          <p:nvSpPr>
            <p:cNvPr id="5" name="Diagonal Stripe 4"/>
            <p:cNvSpPr/>
            <p:nvPr/>
          </p:nvSpPr>
          <p:spPr>
            <a:xfrm>
              <a:off x="8077200" y="3257550"/>
              <a:ext cx="304800" cy="381000"/>
            </a:xfrm>
            <a:prstGeom prst="diagStrip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solidFill>
                  <a:schemeClr val="tx1"/>
                </a:solidFill>
              </a:endParaRPr>
            </a:p>
          </p:txBody>
        </p:sp>
        <p:sp>
          <p:nvSpPr>
            <p:cNvPr id="19" name="Diagonal Stripe 18"/>
            <p:cNvSpPr/>
            <p:nvPr/>
          </p:nvSpPr>
          <p:spPr>
            <a:xfrm flipH="1">
              <a:off x="7772400" y="3257550"/>
              <a:ext cx="304800" cy="381000"/>
            </a:xfrm>
            <a:prstGeom prst="diagStrip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solidFill>
                  <a:schemeClr val="tx1"/>
                </a:solidFill>
              </a:endParaRPr>
            </a:p>
          </p:txBody>
        </p:sp>
        <p:sp>
          <p:nvSpPr>
            <p:cNvPr id="20" name="Diagonal Stripe 19"/>
            <p:cNvSpPr/>
            <p:nvPr/>
          </p:nvSpPr>
          <p:spPr>
            <a:xfrm>
              <a:off x="8225604" y="3071387"/>
              <a:ext cx="304800" cy="381000"/>
            </a:xfrm>
            <a:prstGeom prst="diagStrip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solidFill>
                  <a:schemeClr val="tx1"/>
                </a:solidFill>
              </a:endParaRPr>
            </a:p>
          </p:txBody>
        </p:sp>
        <p:sp>
          <p:nvSpPr>
            <p:cNvPr id="21" name="Diagonal Stripe 20"/>
            <p:cNvSpPr/>
            <p:nvPr/>
          </p:nvSpPr>
          <p:spPr>
            <a:xfrm>
              <a:off x="8372984" y="2886854"/>
              <a:ext cx="304800" cy="381000"/>
            </a:xfrm>
            <a:prstGeom prst="diagStrip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solidFill>
                  <a:schemeClr val="tx1"/>
                </a:solidFill>
              </a:endParaRPr>
            </a:p>
          </p:txBody>
        </p:sp>
      </p:grpSp>
    </p:spTree>
    <p:extLst>
      <p:ext uri="{BB962C8B-B14F-4D97-AF65-F5344CB8AC3E}">
        <p14:creationId xmlns:p14="http://schemas.microsoft.com/office/powerpoint/2010/main" val="4143825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24"/>
                                        </p:tgtEl>
                                      </p:cBhvr>
                                    </p:animEffect>
                                    <p:set>
                                      <p:cBhvr>
                                        <p:cTn id="21" dur="1" fill="hold">
                                          <p:stCondLst>
                                            <p:cond delay="499"/>
                                          </p:stCondLst>
                                        </p:cTn>
                                        <p:tgtEl>
                                          <p:spTgt spid="24"/>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14"/>
                                        </p:tgtEl>
                                      </p:cBhvr>
                                    </p:animEffect>
                                    <p:set>
                                      <p:cBhvr>
                                        <p:cTn id="35" dur="1" fill="hold">
                                          <p:stCondLst>
                                            <p:cond delay="499"/>
                                          </p:stCondLst>
                                        </p:cTn>
                                        <p:tgtEl>
                                          <p:spTgt spid="14"/>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6"/>
                                        </p:tgtEl>
                                      </p:cBhvr>
                                    </p:animEffect>
                                    <p:set>
                                      <p:cBhvr>
                                        <p:cTn id="38" dur="1" fill="hold">
                                          <p:stCondLst>
                                            <p:cond delay="499"/>
                                          </p:stCondLst>
                                        </p:cTn>
                                        <p:tgtEl>
                                          <p:spTgt spid="6"/>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6" grpId="0"/>
      <p:bldP spid="6" grpId="1"/>
      <p:bldP spid="9" grpId="0" animBg="1"/>
      <p:bldP spid="13" grpId="0" animBg="1"/>
      <p:bldP spid="4" grpId="0" animBg="1"/>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Ancestor targeting</a:t>
            </a:r>
          </a:p>
        </p:txBody>
      </p:sp>
      <p:sp>
        <p:nvSpPr>
          <p:cNvPr id="2" name="Content Placeholder 1"/>
          <p:cNvSpPr>
            <a:spLocks noGrp="1"/>
          </p:cNvSpPr>
          <p:nvPr>
            <p:ph sz="quarter" idx="4294967295"/>
          </p:nvPr>
        </p:nvSpPr>
        <p:spPr>
          <a:xfrm>
            <a:off x="0" y="1644650"/>
            <a:ext cx="11191875" cy="1293813"/>
          </a:xfrm>
        </p:spPr>
        <p:txBody>
          <a:bodyPr/>
          <a:lstStyle/>
          <a:p>
            <a:r>
              <a:rPr lang="en-US" dirty="0"/>
              <a:t>A </a:t>
            </a:r>
            <a:r>
              <a:rPr lang="en-US" dirty="0">
                <a:latin typeface="Consolas"/>
                <a:cs typeface="Consolas"/>
              </a:rPr>
              <a:t>Style</a:t>
            </a:r>
            <a:r>
              <a:rPr lang="en-US" dirty="0"/>
              <a:t> can target a base type of the object to which it is applied</a:t>
            </a:r>
            <a:endParaRPr lang="en-US" dirty="0">
              <a:latin typeface="Consolas"/>
              <a:cs typeface="Consolas"/>
            </a:endParaRPr>
          </a:p>
        </p:txBody>
      </p:sp>
      <p:sp>
        <p:nvSpPr>
          <p:cNvPr id="4" name="Rectangle 3"/>
          <p:cNvSpPr/>
          <p:nvPr/>
        </p:nvSpPr>
        <p:spPr>
          <a:xfrm>
            <a:off x="668029" y="3333921"/>
            <a:ext cx="10052752" cy="1222451"/>
          </a:xfrm>
          <a:prstGeom prst="rect">
            <a:avLst/>
          </a:prstGeom>
          <a:solidFill>
            <a:srgbClr val="FFFFFF"/>
          </a:solidFill>
          <a:ln>
            <a:solidFill>
              <a:srgbClr val="606E6F"/>
            </a:solidFill>
          </a:ln>
        </p:spPr>
        <p:txBody>
          <a:bodyPr wrap="none">
            <a:spAutoFit/>
          </a:bodyPr>
          <a:lstStyle/>
          <a:p>
            <a:r>
              <a:rPr lang="en-US" sz="2448" dirty="0">
                <a:solidFill>
                  <a:srgbClr val="0000FF"/>
                </a:solidFill>
                <a:latin typeface="Consolas" panose="020B0609020204030204" pitchFamily="49" charset="0"/>
              </a:rPr>
              <a:t>&lt;</a:t>
            </a:r>
            <a:r>
              <a:rPr lang="en-US" sz="2448" dirty="0">
                <a:solidFill>
                  <a:srgbClr val="A31515"/>
                </a:solidFill>
                <a:latin typeface="Consolas" panose="020B0609020204030204" pitchFamily="49" charset="0"/>
              </a:rPr>
              <a:t>Style </a:t>
            </a:r>
            <a:r>
              <a:rPr lang="en-US" sz="2448" dirty="0">
                <a:solidFill>
                  <a:srgbClr val="FF0000"/>
                </a:solidFill>
                <a:latin typeface="Consolas" panose="020B0609020204030204" pitchFamily="49" charset="0"/>
              </a:rPr>
              <a:t>x:Key</a:t>
            </a:r>
            <a:r>
              <a:rPr lang="en-US" sz="2448" dirty="0">
                <a:solidFill>
                  <a:srgbClr val="0000FF"/>
                </a:solidFill>
                <a:latin typeface="Consolas" panose="020B0609020204030204" pitchFamily="49" charset="0"/>
              </a:rPr>
              <a:t>=</a:t>
            </a:r>
            <a:r>
              <a:rPr lang="en-US" sz="2448" dirty="0">
                <a:solidFill>
                  <a:srgbClr val="000000"/>
                </a:solidFill>
                <a:latin typeface="Consolas" panose="020B0609020204030204" pitchFamily="49" charset="0"/>
              </a:rPr>
              <a:t>"</a:t>
            </a:r>
            <a:r>
              <a:rPr lang="en-US" sz="2448" dirty="0">
                <a:solidFill>
                  <a:srgbClr val="0000FF"/>
                </a:solidFill>
                <a:latin typeface="Consolas" panose="020B0609020204030204" pitchFamily="49" charset="0"/>
              </a:rPr>
              <a:t>MyVisualElementStyle</a:t>
            </a:r>
            <a:r>
              <a:rPr lang="en-US" sz="2448" dirty="0">
                <a:solidFill>
                  <a:srgbClr val="000000"/>
                </a:solidFill>
                <a:latin typeface="Consolas" panose="020B0609020204030204" pitchFamily="49" charset="0"/>
              </a:rPr>
              <a:t>"</a:t>
            </a:r>
            <a:r>
              <a:rPr lang="en-US" sz="2448" dirty="0">
                <a:solidFill>
                  <a:srgbClr val="A31515"/>
                </a:solidFill>
                <a:latin typeface="Consolas" panose="020B0609020204030204" pitchFamily="49" charset="0"/>
              </a:rPr>
              <a:t> </a:t>
            </a:r>
            <a:r>
              <a:rPr lang="en-US" sz="2448" dirty="0" err="1">
                <a:solidFill>
                  <a:srgbClr val="FF0000"/>
                </a:solidFill>
                <a:latin typeface="Consolas" panose="020B0609020204030204" pitchFamily="49" charset="0"/>
              </a:rPr>
              <a:t>TargetType</a:t>
            </a:r>
            <a:r>
              <a:rPr lang="en-US" sz="2448" dirty="0">
                <a:solidFill>
                  <a:srgbClr val="0000FF"/>
                </a:solidFill>
                <a:latin typeface="Consolas" panose="020B0609020204030204" pitchFamily="49" charset="0"/>
              </a:rPr>
              <a:t>=</a:t>
            </a:r>
            <a:r>
              <a:rPr lang="en-US" sz="2448" dirty="0">
                <a:solidFill>
                  <a:srgbClr val="000000"/>
                </a:solidFill>
                <a:latin typeface="Consolas" panose="020B0609020204030204" pitchFamily="49" charset="0"/>
              </a:rPr>
              <a:t>"</a:t>
            </a:r>
            <a:r>
              <a:rPr lang="en-US" sz="2448" dirty="0">
                <a:solidFill>
                  <a:srgbClr val="0000FF"/>
                </a:solidFill>
                <a:latin typeface="Consolas" panose="020B0609020204030204" pitchFamily="49" charset="0"/>
              </a:rPr>
              <a:t>Control</a:t>
            </a:r>
            <a:r>
              <a:rPr lang="en-US" sz="2448" dirty="0">
                <a:solidFill>
                  <a:srgbClr val="000000"/>
                </a:solidFill>
                <a:latin typeface="Consolas" panose="020B0609020204030204" pitchFamily="49" charset="0"/>
              </a:rPr>
              <a:t>"</a:t>
            </a:r>
            <a:r>
              <a:rPr lang="en-US" sz="2448" dirty="0">
                <a:solidFill>
                  <a:srgbClr val="0000FF"/>
                </a:solidFill>
                <a:latin typeface="Consolas" panose="020B0609020204030204" pitchFamily="49" charset="0"/>
              </a:rPr>
              <a:t>&gt;</a:t>
            </a:r>
            <a:br>
              <a:rPr lang="en-US" sz="2448" dirty="0">
                <a:solidFill>
                  <a:srgbClr val="0000FF"/>
                </a:solidFill>
                <a:latin typeface="Consolas" panose="020B0609020204030204" pitchFamily="49" charset="0"/>
              </a:rPr>
            </a:br>
            <a:r>
              <a:rPr lang="en-US" sz="2448" dirty="0">
                <a:solidFill>
                  <a:srgbClr val="0000FF"/>
                </a:solidFill>
                <a:latin typeface="Consolas" panose="020B0609020204030204" pitchFamily="49" charset="0"/>
              </a:rPr>
              <a:t>  &lt;</a:t>
            </a:r>
            <a:r>
              <a:rPr lang="en-US" sz="2448" dirty="0">
                <a:solidFill>
                  <a:srgbClr val="A31515"/>
                </a:solidFill>
                <a:latin typeface="Consolas" panose="020B0609020204030204" pitchFamily="49" charset="0"/>
              </a:rPr>
              <a:t>Setter </a:t>
            </a:r>
            <a:r>
              <a:rPr lang="en-US" sz="2448" dirty="0">
                <a:solidFill>
                  <a:srgbClr val="FF0000"/>
                </a:solidFill>
                <a:latin typeface="Consolas" panose="020B0609020204030204" pitchFamily="49" charset="0"/>
              </a:rPr>
              <a:t>Property</a:t>
            </a:r>
            <a:r>
              <a:rPr lang="en-US" sz="2448" dirty="0">
                <a:solidFill>
                  <a:srgbClr val="0000FF"/>
                </a:solidFill>
                <a:latin typeface="Consolas" panose="020B0609020204030204" pitchFamily="49" charset="0"/>
              </a:rPr>
              <a:t>=</a:t>
            </a:r>
            <a:r>
              <a:rPr lang="en-US" sz="2448" dirty="0">
                <a:solidFill>
                  <a:srgbClr val="000000"/>
                </a:solidFill>
                <a:latin typeface="Consolas" panose="020B0609020204030204" pitchFamily="49" charset="0"/>
              </a:rPr>
              <a:t>"</a:t>
            </a:r>
            <a:r>
              <a:rPr lang="en-US" sz="2448" dirty="0">
                <a:solidFill>
                  <a:srgbClr val="0000FF"/>
                </a:solidFill>
                <a:latin typeface="Consolas" panose="020B0609020204030204" pitchFamily="49" charset="0"/>
              </a:rPr>
              <a:t>Background</a:t>
            </a:r>
            <a:r>
              <a:rPr lang="en-US" sz="2448" dirty="0">
                <a:solidFill>
                  <a:srgbClr val="000000"/>
                </a:solidFill>
                <a:latin typeface="Consolas" panose="020B0609020204030204" pitchFamily="49" charset="0"/>
              </a:rPr>
              <a:t>"</a:t>
            </a:r>
            <a:r>
              <a:rPr lang="en-US" sz="2448" dirty="0">
                <a:solidFill>
                  <a:srgbClr val="A31515"/>
                </a:solidFill>
                <a:latin typeface="Consolas" panose="020B0609020204030204" pitchFamily="49" charset="0"/>
              </a:rPr>
              <a:t> </a:t>
            </a:r>
            <a:r>
              <a:rPr lang="en-US" sz="2448" dirty="0">
                <a:solidFill>
                  <a:srgbClr val="FF0000"/>
                </a:solidFill>
                <a:latin typeface="Consolas" panose="020B0609020204030204" pitchFamily="49" charset="0"/>
              </a:rPr>
              <a:t>Value</a:t>
            </a:r>
            <a:r>
              <a:rPr lang="en-US" sz="2448" dirty="0">
                <a:solidFill>
                  <a:srgbClr val="0000FF"/>
                </a:solidFill>
                <a:latin typeface="Consolas" panose="020B0609020204030204" pitchFamily="49" charset="0"/>
              </a:rPr>
              <a:t>=</a:t>
            </a:r>
            <a:r>
              <a:rPr lang="en-US" sz="2448" dirty="0">
                <a:solidFill>
                  <a:srgbClr val="000000"/>
                </a:solidFill>
                <a:latin typeface="Consolas" panose="020B0609020204030204" pitchFamily="49" charset="0"/>
              </a:rPr>
              <a:t>"</a:t>
            </a:r>
            <a:r>
              <a:rPr lang="en-US" sz="2448" dirty="0">
                <a:solidFill>
                  <a:srgbClr val="0000FF"/>
                </a:solidFill>
                <a:latin typeface="Consolas" panose="020B0609020204030204" pitchFamily="49" charset="0"/>
              </a:rPr>
              <a:t>#2A84D3</a:t>
            </a:r>
            <a:r>
              <a:rPr lang="en-US" sz="2448" dirty="0">
                <a:solidFill>
                  <a:srgbClr val="000000"/>
                </a:solidFill>
                <a:latin typeface="Consolas" panose="020B0609020204030204" pitchFamily="49" charset="0"/>
              </a:rPr>
              <a:t>"</a:t>
            </a:r>
            <a:r>
              <a:rPr lang="en-US" sz="2448" dirty="0">
                <a:solidFill>
                  <a:srgbClr val="A31515"/>
                </a:solidFill>
                <a:latin typeface="Consolas" panose="020B0609020204030204" pitchFamily="49" charset="0"/>
              </a:rPr>
              <a:t> </a:t>
            </a:r>
            <a:r>
              <a:rPr lang="en-US" sz="2448" dirty="0">
                <a:solidFill>
                  <a:srgbClr val="0000FF"/>
                </a:solidFill>
                <a:latin typeface="Consolas" panose="020B0609020204030204" pitchFamily="49" charset="0"/>
              </a:rPr>
              <a:t>/&gt;</a:t>
            </a:r>
            <a:br>
              <a:rPr lang="en-US" sz="2448" dirty="0">
                <a:solidFill>
                  <a:srgbClr val="0000FF"/>
                </a:solidFill>
                <a:latin typeface="Consolas" panose="020B0609020204030204" pitchFamily="49" charset="0"/>
              </a:rPr>
            </a:br>
            <a:r>
              <a:rPr lang="en-US" sz="2448" dirty="0">
                <a:solidFill>
                  <a:srgbClr val="0000FF"/>
                </a:solidFill>
                <a:latin typeface="Consolas" panose="020B0609020204030204" pitchFamily="49" charset="0"/>
              </a:rPr>
              <a:t>&lt;/</a:t>
            </a:r>
            <a:r>
              <a:rPr lang="en-US" sz="2448" dirty="0">
                <a:solidFill>
                  <a:srgbClr val="A31515"/>
                </a:solidFill>
                <a:latin typeface="Consolas" panose="020B0609020204030204" pitchFamily="49" charset="0"/>
              </a:rPr>
              <a:t>Style</a:t>
            </a:r>
            <a:r>
              <a:rPr lang="en-US" sz="2448" dirty="0">
                <a:solidFill>
                  <a:srgbClr val="0000FF"/>
                </a:solidFill>
                <a:latin typeface="Consolas" panose="020B0609020204030204" pitchFamily="49" charset="0"/>
              </a:rPr>
              <a:t>&gt;</a:t>
            </a:r>
            <a:endParaRPr lang="en-US" sz="2448" dirty="0">
              <a:latin typeface="Consolas" panose="020B0609020204030204" pitchFamily="49" charset="0"/>
              <a:cs typeface="Consolas" panose="020B0609020204030204" pitchFamily="49" charset="0"/>
            </a:endParaRPr>
          </a:p>
        </p:txBody>
      </p:sp>
      <p:sp>
        <p:nvSpPr>
          <p:cNvPr id="6" name="Rectangle 5"/>
          <p:cNvSpPr/>
          <p:nvPr/>
        </p:nvSpPr>
        <p:spPr>
          <a:xfrm>
            <a:off x="668029" y="4681015"/>
            <a:ext cx="10572125" cy="469039"/>
          </a:xfrm>
          <a:prstGeom prst="rect">
            <a:avLst/>
          </a:prstGeom>
          <a:solidFill>
            <a:srgbClr val="FFFFFF"/>
          </a:solidFill>
          <a:ln>
            <a:solidFill>
              <a:srgbClr val="606E6F"/>
            </a:solidFill>
          </a:ln>
        </p:spPr>
        <p:txBody>
          <a:bodyPr wrap="none">
            <a:spAutoFit/>
          </a:bodyPr>
          <a:lstStyle/>
          <a:p>
            <a:r>
              <a:rPr lang="en-US" sz="2448" dirty="0">
                <a:solidFill>
                  <a:srgbClr val="0000FF"/>
                </a:solidFill>
                <a:latin typeface="Consolas" panose="020B0609020204030204" pitchFamily="49" charset="0"/>
              </a:rPr>
              <a:t>&lt;</a:t>
            </a:r>
            <a:r>
              <a:rPr lang="en-US" sz="2448" dirty="0">
                <a:solidFill>
                  <a:srgbClr val="A31515"/>
                </a:solidFill>
                <a:latin typeface="Consolas" panose="020B0609020204030204" pitchFamily="49" charset="0"/>
              </a:rPr>
              <a:t>Button </a:t>
            </a:r>
            <a:r>
              <a:rPr lang="en-US" sz="2448" dirty="0">
                <a:solidFill>
                  <a:srgbClr val="FF0000"/>
                </a:solidFill>
                <a:latin typeface="Consolas" panose="020B0609020204030204" pitchFamily="49" charset="0"/>
              </a:rPr>
              <a:t>Style</a:t>
            </a:r>
            <a:r>
              <a:rPr lang="en-US" sz="2448" dirty="0">
                <a:solidFill>
                  <a:srgbClr val="0000FF"/>
                </a:solidFill>
                <a:latin typeface="Consolas" panose="020B0609020204030204" pitchFamily="49" charset="0"/>
              </a:rPr>
              <a:t>=</a:t>
            </a:r>
            <a:r>
              <a:rPr lang="en-US" sz="2448" dirty="0">
                <a:solidFill>
                  <a:srgbClr val="000000"/>
                </a:solidFill>
                <a:latin typeface="Consolas" panose="020B0609020204030204" pitchFamily="49" charset="0"/>
              </a:rPr>
              <a:t>"</a:t>
            </a:r>
            <a:r>
              <a:rPr lang="en-US" sz="2448" dirty="0">
                <a:solidFill>
                  <a:srgbClr val="0000FF"/>
                </a:solidFill>
                <a:latin typeface="Consolas" panose="020B0609020204030204" pitchFamily="49" charset="0"/>
              </a:rPr>
              <a:t>{</a:t>
            </a:r>
            <a:r>
              <a:rPr lang="en-US" sz="2448" dirty="0" err="1">
                <a:solidFill>
                  <a:srgbClr val="0000FF"/>
                </a:solidFill>
                <a:latin typeface="Consolas" panose="020B0609020204030204" pitchFamily="49" charset="0"/>
              </a:rPr>
              <a:t>StaticResource</a:t>
            </a:r>
            <a:r>
              <a:rPr lang="en-US" sz="2448" dirty="0">
                <a:solidFill>
                  <a:srgbClr val="0000FF"/>
                </a:solidFill>
                <a:latin typeface="Consolas" panose="020B0609020204030204" pitchFamily="49" charset="0"/>
              </a:rPr>
              <a:t> </a:t>
            </a:r>
            <a:r>
              <a:rPr lang="en-US" sz="2448" dirty="0" err="1">
                <a:solidFill>
                  <a:srgbClr val="0000FF"/>
                </a:solidFill>
                <a:latin typeface="Consolas" panose="020B0609020204030204" pitchFamily="49" charset="0"/>
              </a:rPr>
              <a:t>MyVisualElementStyle</a:t>
            </a:r>
            <a:r>
              <a:rPr lang="en-US" sz="2448" dirty="0">
                <a:solidFill>
                  <a:srgbClr val="0000FF"/>
                </a:solidFill>
                <a:latin typeface="Consolas" panose="020B0609020204030204" pitchFamily="49" charset="0"/>
              </a:rPr>
              <a:t>}</a:t>
            </a:r>
            <a:r>
              <a:rPr lang="en-US" sz="2448" dirty="0">
                <a:solidFill>
                  <a:srgbClr val="000000"/>
                </a:solidFill>
                <a:latin typeface="Consolas" panose="020B0609020204030204" pitchFamily="49" charset="0"/>
              </a:rPr>
              <a:t>"</a:t>
            </a:r>
            <a:r>
              <a:rPr lang="en-US" sz="2448" dirty="0">
                <a:solidFill>
                  <a:srgbClr val="A31515"/>
                </a:solidFill>
                <a:latin typeface="Consolas" panose="020B0609020204030204" pitchFamily="49" charset="0"/>
              </a:rPr>
              <a:t> </a:t>
            </a:r>
            <a:r>
              <a:rPr lang="en-US" sz="2448" dirty="0">
                <a:solidFill>
                  <a:srgbClr val="000000"/>
                </a:solidFill>
                <a:latin typeface="Consolas" panose="020B0609020204030204" pitchFamily="49" charset="0"/>
              </a:rPr>
              <a:t>... </a:t>
            </a:r>
            <a:r>
              <a:rPr lang="en-US" sz="2448" dirty="0">
                <a:solidFill>
                  <a:srgbClr val="0000FF"/>
                </a:solidFill>
                <a:latin typeface="Consolas" panose="020B0609020204030204" pitchFamily="49" charset="0"/>
              </a:rPr>
              <a:t>/&gt;</a:t>
            </a:r>
            <a:endParaRPr lang="en-US" sz="2448" dirty="0">
              <a:latin typeface="Consolas" panose="020B0609020204030204" pitchFamily="49" charset="0"/>
              <a:cs typeface="Consolas" panose="020B0609020204030204" pitchFamily="49" charset="0"/>
            </a:endParaRPr>
          </a:p>
        </p:txBody>
      </p:sp>
      <p:sp>
        <p:nvSpPr>
          <p:cNvPr id="7" name="TextBox 6"/>
          <p:cNvSpPr txBox="1"/>
          <p:nvPr/>
        </p:nvSpPr>
        <p:spPr>
          <a:xfrm>
            <a:off x="804226" y="5474637"/>
            <a:ext cx="5641224" cy="845744"/>
          </a:xfrm>
          <a:prstGeom prst="rect">
            <a:avLst/>
          </a:prstGeom>
          <a:noFill/>
        </p:spPr>
        <p:txBody>
          <a:bodyPr wrap="none" rtlCol="0">
            <a:spAutoFit/>
          </a:bodyPr>
          <a:lstStyle/>
          <a:p>
            <a:r>
              <a:rPr lang="en-US" sz="2448" dirty="0">
                <a:cs typeface="Segoe UI Light"/>
              </a:rPr>
              <a:t>Can apply to a button since the </a:t>
            </a:r>
            <a:r>
              <a:rPr lang="en-US" sz="2448" dirty="0">
                <a:latin typeface="Consolas" panose="020B0609020204030204" pitchFamily="49" charset="0"/>
                <a:cs typeface="Consolas" panose="020B0609020204030204" pitchFamily="49" charset="0"/>
              </a:rPr>
              <a:t>Button</a:t>
            </a:r>
          </a:p>
          <a:p>
            <a:r>
              <a:rPr lang="en-US" sz="2448" dirty="0">
                <a:cs typeface="Segoe UI Light"/>
              </a:rPr>
              <a:t>class is derived from </a:t>
            </a:r>
            <a:r>
              <a:rPr lang="en-US" sz="2448" dirty="0" err="1">
                <a:latin typeface="Consolas" panose="020B0609020204030204" pitchFamily="49" charset="0"/>
                <a:cs typeface="Consolas" panose="020B0609020204030204" pitchFamily="49" charset="0"/>
              </a:rPr>
              <a:t>VisualElement</a:t>
            </a:r>
            <a:endParaRPr lang="en-US" sz="2448" dirty="0">
              <a:latin typeface="Consolas" panose="020B0609020204030204" pitchFamily="49" charset="0"/>
              <a:cs typeface="Consolas" panose="020B0609020204030204" pitchFamily="49" charset="0"/>
            </a:endParaRPr>
          </a:p>
        </p:txBody>
      </p:sp>
      <p:cxnSp>
        <p:nvCxnSpPr>
          <p:cNvPr id="8" name="Straight Arrow Connector 7"/>
          <p:cNvCxnSpPr/>
          <p:nvPr/>
        </p:nvCxnSpPr>
        <p:spPr>
          <a:xfrm flipH="1" flipV="1">
            <a:off x="1484217" y="5217442"/>
            <a:ext cx="0" cy="373041"/>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9974287" y="2925949"/>
            <a:ext cx="0" cy="373041"/>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877313" y="2510437"/>
            <a:ext cx="3795270" cy="469039"/>
          </a:xfrm>
          <a:prstGeom prst="rect">
            <a:avLst/>
          </a:prstGeom>
          <a:noFill/>
        </p:spPr>
        <p:txBody>
          <a:bodyPr wrap="none" rtlCol="0">
            <a:spAutoFit/>
          </a:bodyPr>
          <a:lstStyle/>
          <a:p>
            <a:r>
              <a:rPr lang="en-US" sz="2448" dirty="0">
                <a:cs typeface="Segoe UI Light"/>
              </a:rPr>
              <a:t>This style targets </a:t>
            </a:r>
            <a:r>
              <a:rPr lang="en-US" sz="2448" dirty="0">
                <a:latin typeface="Consolas" panose="020B0609020204030204" pitchFamily="49" charset="0"/>
                <a:cs typeface="Consolas" panose="020B0609020204030204" pitchFamily="49" charset="0"/>
              </a:rPr>
              <a:t>Control</a:t>
            </a:r>
          </a:p>
        </p:txBody>
      </p:sp>
    </p:spTree>
    <p:extLst>
      <p:ext uri="{BB962C8B-B14F-4D97-AF65-F5344CB8AC3E}">
        <p14:creationId xmlns:p14="http://schemas.microsoft.com/office/powerpoint/2010/main" val="606684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Creating a Style in code</a:t>
            </a:r>
          </a:p>
        </p:txBody>
      </p:sp>
      <p:sp>
        <p:nvSpPr>
          <p:cNvPr id="2" name="Content Placeholder 1"/>
          <p:cNvSpPr>
            <a:spLocks noGrp="1"/>
          </p:cNvSpPr>
          <p:nvPr>
            <p:ph sz="quarter" idx="4294967295"/>
          </p:nvPr>
        </p:nvSpPr>
        <p:spPr>
          <a:xfrm>
            <a:off x="0" y="1644650"/>
            <a:ext cx="11191875" cy="1293813"/>
          </a:xfrm>
        </p:spPr>
        <p:txBody>
          <a:bodyPr/>
          <a:lstStyle/>
          <a:p>
            <a:r>
              <a:rPr lang="en-US" dirty="0"/>
              <a:t>Styles can be created in code to allow runtime customizations</a:t>
            </a:r>
          </a:p>
        </p:txBody>
      </p:sp>
      <p:sp>
        <p:nvSpPr>
          <p:cNvPr id="4" name="Rectangle 3"/>
          <p:cNvSpPr/>
          <p:nvPr/>
        </p:nvSpPr>
        <p:spPr>
          <a:xfrm>
            <a:off x="141152" y="3292742"/>
            <a:ext cx="11436350" cy="1264449"/>
          </a:xfrm>
          <a:prstGeom prst="rect">
            <a:avLst/>
          </a:prstGeom>
          <a:solidFill>
            <a:srgbClr val="FFFFFF"/>
          </a:solidFill>
          <a:ln>
            <a:solidFill>
              <a:srgbClr val="606E6F"/>
            </a:solidFill>
          </a:ln>
        </p:spPr>
        <p:txBody>
          <a:bodyPr wrap="none" lIns="124347" rIns="0">
            <a:spAutoFit/>
          </a:bodyPr>
          <a:lstStyle/>
          <a:p>
            <a:r>
              <a:rPr lang="en-US" sz="1904" dirty="0">
                <a:solidFill>
                  <a:srgbClr val="0000FF"/>
                </a:solidFill>
                <a:latin typeface="Consolas" panose="020B0609020204030204" pitchFamily="49" charset="0"/>
              </a:rPr>
              <a:t>var</a:t>
            </a:r>
            <a:r>
              <a:rPr lang="en-US" sz="1904" dirty="0">
                <a:solidFill>
                  <a:srgbClr val="000000"/>
                </a:solidFill>
                <a:latin typeface="Consolas" panose="020B0609020204030204" pitchFamily="49" charset="0"/>
              </a:rPr>
              <a:t> s = </a:t>
            </a:r>
            <a:r>
              <a:rPr lang="en-US" sz="1904" dirty="0">
                <a:solidFill>
                  <a:srgbClr val="0000FF"/>
                </a:solidFill>
                <a:latin typeface="Consolas" panose="020B0609020204030204" pitchFamily="49" charset="0"/>
              </a:rPr>
              <a:t>new</a:t>
            </a:r>
            <a:r>
              <a:rPr lang="en-US" sz="1904" dirty="0">
                <a:solidFill>
                  <a:srgbClr val="000000"/>
                </a:solidFill>
                <a:latin typeface="Consolas" panose="020B0609020204030204" pitchFamily="49" charset="0"/>
              </a:rPr>
              <a:t> </a:t>
            </a:r>
            <a:r>
              <a:rPr lang="en-US" sz="1904" dirty="0">
                <a:solidFill>
                  <a:srgbClr val="2B8FAF"/>
                </a:solidFill>
                <a:latin typeface="Consolas" panose="020B0609020204030204" pitchFamily="49" charset="0"/>
              </a:rPr>
              <a:t>Style</a:t>
            </a:r>
            <a:r>
              <a:rPr lang="en-US" sz="1904" dirty="0">
                <a:solidFill>
                  <a:srgbClr val="000000"/>
                </a:solidFill>
                <a:latin typeface="Consolas" panose="020B0609020204030204" pitchFamily="49" charset="0"/>
              </a:rPr>
              <a:t>(</a:t>
            </a:r>
            <a:r>
              <a:rPr lang="en-US" sz="1904" dirty="0" err="1">
                <a:solidFill>
                  <a:srgbClr val="0000FF"/>
                </a:solidFill>
                <a:latin typeface="Consolas" panose="020B0609020204030204" pitchFamily="49" charset="0"/>
              </a:rPr>
              <a:t>typeof</a:t>
            </a:r>
            <a:r>
              <a:rPr lang="en-US" sz="1904" dirty="0">
                <a:solidFill>
                  <a:srgbClr val="000000"/>
                </a:solidFill>
                <a:latin typeface="Consolas" panose="020B0609020204030204" pitchFamily="49" charset="0"/>
              </a:rPr>
              <a:t>(</a:t>
            </a:r>
            <a:r>
              <a:rPr lang="en-US" sz="1904" dirty="0">
                <a:solidFill>
                  <a:srgbClr val="2B8FAF"/>
                </a:solidFill>
                <a:latin typeface="Consolas" panose="020B0609020204030204" pitchFamily="49" charset="0"/>
              </a:rPr>
              <a:t>Button</a:t>
            </a:r>
            <a:r>
              <a:rPr lang="en-US" sz="1904" dirty="0">
                <a:solidFill>
                  <a:srgbClr val="000000"/>
                </a:solidFill>
                <a:latin typeface="Consolas" panose="020B0609020204030204" pitchFamily="49" charset="0"/>
              </a:rPr>
              <a:t>));</a:t>
            </a:r>
            <a:br>
              <a:rPr lang="en-US" sz="1904" dirty="0">
                <a:solidFill>
                  <a:srgbClr val="000000"/>
                </a:solidFill>
                <a:latin typeface="Consolas" panose="020B0609020204030204" pitchFamily="49" charset="0"/>
              </a:rPr>
            </a:br>
            <a:br>
              <a:rPr lang="en-US" sz="1904" dirty="0">
                <a:solidFill>
                  <a:srgbClr val="000000"/>
                </a:solidFill>
                <a:latin typeface="Consolas" panose="020B0609020204030204" pitchFamily="49" charset="0"/>
              </a:rPr>
            </a:br>
            <a:r>
              <a:rPr lang="en-US" sz="1904" dirty="0" err="1">
                <a:solidFill>
                  <a:srgbClr val="000000"/>
                </a:solidFill>
                <a:latin typeface="Consolas" panose="020B0609020204030204" pitchFamily="49" charset="0"/>
              </a:rPr>
              <a:t>s.Setters.Add</a:t>
            </a:r>
            <a:r>
              <a:rPr lang="en-US" sz="1904" dirty="0">
                <a:solidFill>
                  <a:srgbClr val="000000"/>
                </a:solidFill>
                <a:latin typeface="Consolas" panose="020B0609020204030204" pitchFamily="49" charset="0"/>
              </a:rPr>
              <a:t>(</a:t>
            </a:r>
            <a:r>
              <a:rPr lang="en-US" sz="1904" dirty="0">
                <a:solidFill>
                  <a:srgbClr val="0000FF"/>
                </a:solidFill>
                <a:latin typeface="Consolas" panose="020B0609020204030204" pitchFamily="49" charset="0"/>
              </a:rPr>
              <a:t>new</a:t>
            </a:r>
            <a:r>
              <a:rPr lang="en-US" sz="1904" dirty="0">
                <a:solidFill>
                  <a:srgbClr val="000000"/>
                </a:solidFill>
                <a:latin typeface="Consolas" panose="020B0609020204030204" pitchFamily="49" charset="0"/>
              </a:rPr>
              <a:t> </a:t>
            </a:r>
            <a:r>
              <a:rPr lang="en-US" sz="1904" dirty="0">
                <a:solidFill>
                  <a:srgbClr val="2B8FAF"/>
                </a:solidFill>
                <a:latin typeface="Consolas" panose="020B0609020204030204" pitchFamily="49" charset="0"/>
              </a:rPr>
              <a:t>Setter</a:t>
            </a:r>
            <a:r>
              <a:rPr lang="en-US" sz="1904" dirty="0">
                <a:solidFill>
                  <a:srgbClr val="000000"/>
                </a:solidFill>
                <a:latin typeface="Consolas" panose="020B0609020204030204" pitchFamily="49" charset="0"/>
              </a:rPr>
              <a:t> {Property = </a:t>
            </a:r>
            <a:r>
              <a:rPr lang="en-US" sz="1904" dirty="0" err="1">
                <a:solidFill>
                  <a:srgbClr val="2B8FAF"/>
                </a:solidFill>
                <a:latin typeface="Consolas" panose="020B0609020204030204" pitchFamily="49" charset="0"/>
              </a:rPr>
              <a:t>Button</a:t>
            </a:r>
            <a:r>
              <a:rPr lang="en-US" sz="1904" dirty="0" err="1">
                <a:solidFill>
                  <a:srgbClr val="000000"/>
                </a:solidFill>
                <a:latin typeface="Consolas" panose="020B0609020204030204" pitchFamily="49" charset="0"/>
              </a:rPr>
              <a:t>.BackgroundProperty</a:t>
            </a:r>
            <a:r>
              <a:rPr lang="en-US" sz="1904" dirty="0">
                <a:solidFill>
                  <a:srgbClr val="000000"/>
                </a:solidFill>
                <a:latin typeface="Consolas" panose="020B0609020204030204" pitchFamily="49" charset="0"/>
              </a:rPr>
              <a:t>, Value = </a:t>
            </a:r>
            <a:r>
              <a:rPr lang="en-US" sz="1904" dirty="0" err="1">
                <a:solidFill>
                  <a:srgbClr val="2B8FAF"/>
                </a:solidFill>
                <a:latin typeface="Consolas" panose="020B0609020204030204" pitchFamily="49" charset="0"/>
              </a:rPr>
              <a:t>Color</a:t>
            </a:r>
            <a:r>
              <a:rPr lang="en-US" sz="1904" dirty="0" err="1">
                <a:solidFill>
                  <a:srgbClr val="000000"/>
                </a:solidFill>
                <a:latin typeface="Consolas" panose="020B0609020204030204" pitchFamily="49" charset="0"/>
              </a:rPr>
              <a:t>.Red</a:t>
            </a:r>
            <a:r>
              <a:rPr lang="en-US" sz="1904" dirty="0">
                <a:solidFill>
                  <a:srgbClr val="000000"/>
                </a:solidFill>
                <a:latin typeface="Consolas" panose="020B0609020204030204" pitchFamily="49" charset="0"/>
              </a:rPr>
              <a:t>});</a:t>
            </a:r>
            <a:br>
              <a:rPr lang="en-US" sz="1904" dirty="0">
                <a:solidFill>
                  <a:srgbClr val="000000"/>
                </a:solidFill>
                <a:latin typeface="Consolas" panose="020B0609020204030204" pitchFamily="49" charset="0"/>
              </a:rPr>
            </a:br>
            <a:r>
              <a:rPr lang="en-US" sz="1904" dirty="0" err="1">
                <a:solidFill>
                  <a:srgbClr val="000000"/>
                </a:solidFill>
                <a:latin typeface="Consolas" panose="020B0609020204030204" pitchFamily="49" charset="0"/>
              </a:rPr>
              <a:t>s.Setters.Add</a:t>
            </a:r>
            <a:r>
              <a:rPr lang="en-US" sz="1904" dirty="0">
                <a:solidFill>
                  <a:srgbClr val="000000"/>
                </a:solidFill>
                <a:latin typeface="Consolas" panose="020B0609020204030204" pitchFamily="49" charset="0"/>
              </a:rPr>
              <a:t>(</a:t>
            </a:r>
            <a:r>
              <a:rPr lang="en-US" sz="1904" dirty="0">
                <a:solidFill>
                  <a:srgbClr val="0000FF"/>
                </a:solidFill>
                <a:latin typeface="Consolas" panose="020B0609020204030204" pitchFamily="49" charset="0"/>
              </a:rPr>
              <a:t>new</a:t>
            </a:r>
            <a:r>
              <a:rPr lang="en-US" sz="1904" dirty="0">
                <a:solidFill>
                  <a:srgbClr val="000000"/>
                </a:solidFill>
                <a:latin typeface="Consolas" panose="020B0609020204030204" pitchFamily="49" charset="0"/>
              </a:rPr>
              <a:t> </a:t>
            </a:r>
            <a:r>
              <a:rPr lang="en-US" sz="1904" dirty="0">
                <a:solidFill>
                  <a:srgbClr val="2B8FAF"/>
                </a:solidFill>
                <a:latin typeface="Consolas" panose="020B0609020204030204" pitchFamily="49" charset="0"/>
              </a:rPr>
              <a:t>Setter</a:t>
            </a:r>
            <a:r>
              <a:rPr lang="en-US" sz="1904" dirty="0">
                <a:solidFill>
                  <a:srgbClr val="000000"/>
                </a:solidFill>
                <a:latin typeface="Consolas" panose="020B0609020204030204" pitchFamily="49" charset="0"/>
              </a:rPr>
              <a:t> {Property = </a:t>
            </a:r>
            <a:r>
              <a:rPr lang="en-US" sz="1904" dirty="0" err="1">
                <a:solidFill>
                  <a:srgbClr val="2B8FAF"/>
                </a:solidFill>
                <a:latin typeface="Consolas" panose="020B0609020204030204" pitchFamily="49" charset="0"/>
              </a:rPr>
              <a:t>Button</a:t>
            </a:r>
            <a:r>
              <a:rPr lang="en-US" sz="1904" dirty="0" err="1">
                <a:solidFill>
                  <a:srgbClr val="000000"/>
                </a:solidFill>
                <a:latin typeface="Consolas" panose="020B0609020204030204" pitchFamily="49" charset="0"/>
              </a:rPr>
              <a:t>.BorderThicknessProperty</a:t>
            </a:r>
            <a:r>
              <a:rPr lang="en-US" sz="1904" dirty="0">
                <a:solidFill>
                  <a:srgbClr val="000000"/>
                </a:solidFill>
                <a:latin typeface="Consolas" panose="020B0609020204030204" pitchFamily="49" charset="0"/>
              </a:rPr>
              <a:t>,    Value = 4});</a:t>
            </a:r>
            <a:endParaRPr lang="en-US" sz="1904" dirty="0">
              <a:latin typeface="Consolas"/>
              <a:cs typeface="Consolas"/>
            </a:endParaRPr>
          </a:p>
        </p:txBody>
      </p:sp>
      <p:grpSp>
        <p:nvGrpSpPr>
          <p:cNvPr id="8" name="Group 7"/>
          <p:cNvGrpSpPr/>
          <p:nvPr/>
        </p:nvGrpSpPr>
        <p:grpSpPr>
          <a:xfrm>
            <a:off x="-127467" y="5602557"/>
            <a:ext cx="12563942" cy="1391968"/>
            <a:chOff x="-95031" y="4310732"/>
            <a:chExt cx="9239031" cy="1023599"/>
          </a:xfrm>
        </p:grpSpPr>
        <p:sp>
          <p:nvSpPr>
            <p:cNvPr id="9" name="TextBox 8"/>
            <p:cNvSpPr txBox="1"/>
            <p:nvPr/>
          </p:nvSpPr>
          <p:spPr>
            <a:xfrm>
              <a:off x="0" y="4712404"/>
              <a:ext cx="9144000" cy="621927"/>
            </a:xfrm>
            <a:prstGeom prst="rect">
              <a:avLst/>
            </a:prstGeom>
            <a:solidFill>
              <a:schemeClr val="accent6">
                <a:lumMod val="20000"/>
                <a:lumOff val="80000"/>
              </a:schemeClr>
            </a:solidFill>
            <a:ln>
              <a:noFill/>
            </a:ln>
          </p:spPr>
          <p:txBody>
            <a:bodyPr wrap="square" rtlCol="0">
              <a:spAutoFit/>
            </a:bodyPr>
            <a:lstStyle/>
            <a:p>
              <a:pPr lvl="1"/>
              <a:r>
                <a:rPr lang="en-US" sz="2448" dirty="0">
                  <a:cs typeface="Segoe UI Light"/>
                </a:rPr>
                <a:t>Can then apply </a:t>
              </a:r>
              <a:r>
                <a:rPr lang="en-US" sz="2448" dirty="0">
                  <a:latin typeface="Consolas" panose="020B0609020204030204" pitchFamily="49" charset="0"/>
                  <a:cs typeface="Consolas"/>
                </a:rPr>
                <a:t>Style</a:t>
              </a:r>
              <a:r>
                <a:rPr lang="en-US" sz="2448" dirty="0">
                  <a:cs typeface="Segoe UI Light"/>
                </a:rPr>
                <a:t> to a </a:t>
              </a:r>
              <a:r>
                <a:rPr lang="en-US" sz="2448" dirty="0">
                  <a:latin typeface="Consolas" panose="020B0609020204030204" pitchFamily="49" charset="0"/>
                  <a:cs typeface="Consolas"/>
                </a:rPr>
                <a:t>Button</a:t>
              </a:r>
              <a:r>
                <a:rPr lang="en-US" sz="2448" dirty="0">
                  <a:cs typeface="Segoe UI Light"/>
                </a:rPr>
                <a:t> directly, or add it to the resources to apply in XAML</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31" y="4310732"/>
              <a:ext cx="741417" cy="741417"/>
            </a:xfrm>
            <a:prstGeom prst="rect">
              <a:avLst/>
            </a:prstGeom>
          </p:spPr>
        </p:pic>
      </p:grpSp>
    </p:spTree>
    <p:extLst>
      <p:ext uri="{BB962C8B-B14F-4D97-AF65-F5344CB8AC3E}">
        <p14:creationId xmlns:p14="http://schemas.microsoft.com/office/powerpoint/2010/main" val="19969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F618A9-1C83-7F25-CBDD-2D879956D582}"/>
              </a:ext>
            </a:extLst>
          </p:cNvPr>
          <p:cNvSpPr txBox="1"/>
          <p:nvPr/>
        </p:nvSpPr>
        <p:spPr>
          <a:xfrm>
            <a:off x="274639" y="1209973"/>
            <a:ext cx="10056812" cy="2751698"/>
          </a:xfrm>
          <a:prstGeom prst="rect">
            <a:avLst/>
          </a:prstGeom>
          <a:noFill/>
        </p:spPr>
        <p:txBody>
          <a:bodyPr vert="horz" wrap="square" lIns="146304" tIns="91440" rIns="146304" bIns="91440" rtlCol="0" anchor="t" anchorCtr="0">
            <a:normAutofit/>
          </a:bodyPr>
          <a:lstStyle/>
          <a:p>
            <a:pPr>
              <a:lnSpc>
                <a:spcPct val="90000"/>
              </a:lnSpc>
              <a:spcBef>
                <a:spcPct val="0"/>
              </a:spcBef>
              <a:spcAft>
                <a:spcPts val="600"/>
              </a:spcAft>
            </a:pPr>
            <a:r>
              <a: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rPr>
              <a:t>Resources</a:t>
            </a:r>
          </a:p>
        </p:txBody>
      </p:sp>
    </p:spTree>
    <p:extLst>
      <p:ext uri="{BB962C8B-B14F-4D97-AF65-F5344CB8AC3E}">
        <p14:creationId xmlns:p14="http://schemas.microsoft.com/office/powerpoint/2010/main" val="3312620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A4154-EA24-686E-F373-AA48FCC3801D}"/>
              </a:ext>
            </a:extLst>
          </p:cNvPr>
          <p:cNvSpPr>
            <a:spLocks noGrp="1"/>
          </p:cNvSpPr>
          <p:nvPr>
            <p:ph type="title"/>
          </p:nvPr>
        </p:nvSpPr>
        <p:spPr/>
        <p:txBody>
          <a:bodyPr/>
          <a:lstStyle/>
          <a:p>
            <a:r>
              <a:rPr lang="en-US" dirty="0"/>
              <a:t>Inheriting From Another Style</a:t>
            </a:r>
          </a:p>
        </p:txBody>
      </p:sp>
      <p:sp>
        <p:nvSpPr>
          <p:cNvPr id="3" name="Text Placeholder 2">
            <a:extLst>
              <a:ext uri="{FF2B5EF4-FFF2-40B4-BE49-F238E27FC236}">
                <a16:creationId xmlns:a16="http://schemas.microsoft.com/office/drawing/2014/main" id="{2519029E-3907-08E8-A22B-00D82D8E96E1}"/>
              </a:ext>
            </a:extLst>
          </p:cNvPr>
          <p:cNvSpPr>
            <a:spLocks noGrp="1"/>
          </p:cNvSpPr>
          <p:nvPr>
            <p:ph type="body" sz="quarter" idx="10"/>
          </p:nvPr>
        </p:nvSpPr>
        <p:spPr>
          <a:xfrm>
            <a:off x="274638" y="1212850"/>
            <a:ext cx="11887200" cy="1846659"/>
          </a:xfrm>
        </p:spPr>
        <p:txBody>
          <a:bodyPr/>
          <a:lstStyle/>
          <a:p>
            <a:r>
              <a:rPr lang="en-US" dirty="0"/>
              <a:t>You can create a base style and Inherit other styles based on it. This way you can port styles as resource dictionaries across different applications.</a:t>
            </a:r>
          </a:p>
        </p:txBody>
      </p:sp>
      <p:sp>
        <p:nvSpPr>
          <p:cNvPr id="5" name="TextBox 4">
            <a:extLst>
              <a:ext uri="{FF2B5EF4-FFF2-40B4-BE49-F238E27FC236}">
                <a16:creationId xmlns:a16="http://schemas.microsoft.com/office/drawing/2014/main" id="{AA60719E-C9B3-32CF-BD26-976D3F2AB310}"/>
              </a:ext>
            </a:extLst>
          </p:cNvPr>
          <p:cNvSpPr txBox="1"/>
          <p:nvPr/>
        </p:nvSpPr>
        <p:spPr>
          <a:xfrm>
            <a:off x="601613" y="4145334"/>
            <a:ext cx="4392488" cy="1754326"/>
          </a:xfrm>
          <a:prstGeom prst="rect">
            <a:avLst/>
          </a:prstGeom>
          <a:noFill/>
        </p:spPr>
        <p:txBody>
          <a:bodyPr wrap="square">
            <a:spAutoFit/>
          </a:bodyPr>
          <a:lstStyle/>
          <a:p>
            <a:r>
              <a:rPr lang="en-US" sz="1200" b="0" dirty="0">
                <a:solidFill>
                  <a:srgbClr val="800000"/>
                </a:solidFill>
                <a:effectLst/>
              </a:rPr>
              <a:t>&lt;</a:t>
            </a:r>
            <a:r>
              <a:rPr lang="en-US" sz="1200" b="0" dirty="0" err="1">
                <a:solidFill>
                  <a:srgbClr val="800000"/>
                </a:solidFill>
                <a:effectLst/>
              </a:rPr>
              <a:t>Window.Resources</a:t>
            </a:r>
            <a:r>
              <a:rPr lang="en-US" sz="1200" b="0" dirty="0">
                <a:solidFill>
                  <a:srgbClr val="800000"/>
                </a:solidFill>
                <a:effectLst/>
              </a:rPr>
              <a:t>&gt;</a:t>
            </a:r>
            <a:endParaRPr lang="en-US" sz="1200" b="0" dirty="0">
              <a:solidFill>
                <a:srgbClr val="000000"/>
              </a:solidFill>
              <a:effectLst/>
            </a:endParaRPr>
          </a:p>
          <a:p>
            <a:r>
              <a:rPr lang="en-US" sz="1200" b="0" dirty="0">
                <a:solidFill>
                  <a:srgbClr val="000000"/>
                </a:solidFill>
                <a:effectLst/>
              </a:rPr>
              <a:t>    </a:t>
            </a:r>
            <a:r>
              <a:rPr lang="en-US" sz="1200" b="0" dirty="0">
                <a:solidFill>
                  <a:srgbClr val="800000"/>
                </a:solidFill>
                <a:effectLst/>
              </a:rPr>
              <a:t>&lt;</a:t>
            </a:r>
            <a:r>
              <a:rPr lang="en-US" sz="1200" b="0" dirty="0" err="1">
                <a:solidFill>
                  <a:srgbClr val="800000"/>
                </a:solidFill>
                <a:effectLst/>
              </a:rPr>
              <a:t>ResourceDictionary</a:t>
            </a:r>
            <a:r>
              <a:rPr lang="en-US" sz="1200" b="0" dirty="0">
                <a:solidFill>
                  <a:srgbClr val="800000"/>
                </a:solidFill>
                <a:effectLst/>
              </a:rPr>
              <a:t>&gt;</a:t>
            </a:r>
            <a:endParaRPr lang="en-US" sz="1200" b="0" dirty="0">
              <a:solidFill>
                <a:srgbClr val="000000"/>
              </a:solidFill>
              <a:effectLst/>
            </a:endParaRPr>
          </a:p>
          <a:p>
            <a:r>
              <a:rPr lang="en-US" sz="1200" b="0" dirty="0">
                <a:solidFill>
                  <a:srgbClr val="000000"/>
                </a:solidFill>
                <a:effectLst/>
              </a:rPr>
              <a:t>        </a:t>
            </a:r>
            <a:r>
              <a:rPr lang="en-US" sz="1200" b="0" dirty="0">
                <a:solidFill>
                  <a:srgbClr val="800000"/>
                </a:solidFill>
                <a:effectLst/>
              </a:rPr>
              <a:t>&lt;</a:t>
            </a:r>
            <a:r>
              <a:rPr lang="en-US" sz="1200" b="0" dirty="0" err="1">
                <a:solidFill>
                  <a:srgbClr val="800000"/>
                </a:solidFill>
                <a:effectLst/>
              </a:rPr>
              <a:t>ResourceDictionary.MergedDictionaries</a:t>
            </a:r>
            <a:r>
              <a:rPr lang="en-US" sz="1200" b="0" dirty="0">
                <a:solidFill>
                  <a:srgbClr val="800000"/>
                </a:solidFill>
                <a:effectLst/>
              </a:rPr>
              <a:t>&gt;</a:t>
            </a:r>
            <a:endParaRPr lang="en-US" sz="1200" b="0" dirty="0">
              <a:solidFill>
                <a:srgbClr val="000000"/>
              </a:solidFill>
              <a:effectLst/>
            </a:endParaRPr>
          </a:p>
          <a:p>
            <a:r>
              <a:rPr lang="en-US" sz="1200" b="0" dirty="0">
                <a:solidFill>
                  <a:srgbClr val="000000"/>
                </a:solidFill>
                <a:effectLst/>
              </a:rPr>
              <a:t>            </a:t>
            </a:r>
            <a:r>
              <a:rPr lang="en-US" sz="1200" b="0" dirty="0">
                <a:solidFill>
                  <a:srgbClr val="800000"/>
                </a:solidFill>
                <a:effectLst/>
              </a:rPr>
              <a:t>&lt;</a:t>
            </a:r>
            <a:r>
              <a:rPr lang="en-US" sz="1200" b="0" dirty="0" err="1">
                <a:solidFill>
                  <a:srgbClr val="800000"/>
                </a:solidFill>
                <a:effectLst/>
              </a:rPr>
              <a:t>ResourceDictionary</a:t>
            </a:r>
            <a:r>
              <a:rPr lang="en-US" sz="1200" b="0" dirty="0">
                <a:solidFill>
                  <a:srgbClr val="000000"/>
                </a:solidFill>
                <a:effectLst/>
              </a:rPr>
              <a:t> </a:t>
            </a:r>
            <a:r>
              <a:rPr lang="en-US" sz="1200" b="0" dirty="0">
                <a:solidFill>
                  <a:srgbClr val="E50000"/>
                </a:solidFill>
                <a:effectLst/>
              </a:rPr>
              <a:t>Source</a:t>
            </a:r>
            <a:r>
              <a:rPr lang="en-US" sz="1200" b="0" dirty="0">
                <a:solidFill>
                  <a:srgbClr val="000000"/>
                </a:solidFill>
                <a:effectLst/>
              </a:rPr>
              <a:t>=</a:t>
            </a:r>
            <a:r>
              <a:rPr lang="en-US" sz="1200" b="0" dirty="0">
                <a:solidFill>
                  <a:srgbClr val="0000FF"/>
                </a:solidFill>
                <a:effectLst/>
              </a:rPr>
              <a:t>"/</a:t>
            </a:r>
            <a:r>
              <a:rPr lang="en-US" sz="1200" b="0" dirty="0" err="1">
                <a:solidFill>
                  <a:srgbClr val="0000FF"/>
                </a:solidFill>
                <a:effectLst/>
              </a:rPr>
              <a:t>MyProject.Styles;component</a:t>
            </a:r>
            <a:r>
              <a:rPr lang="en-US" sz="1200" b="0" dirty="0">
                <a:solidFill>
                  <a:srgbClr val="0000FF"/>
                </a:solidFill>
                <a:effectLst/>
              </a:rPr>
              <a:t>/</a:t>
            </a:r>
            <a:r>
              <a:rPr lang="en-US" sz="1200" b="0" dirty="0" err="1">
                <a:solidFill>
                  <a:srgbClr val="0000FF"/>
                </a:solidFill>
                <a:effectLst/>
              </a:rPr>
              <a:t>ButtonStyles.xaml</a:t>
            </a:r>
            <a:r>
              <a:rPr lang="en-US" sz="1200" b="0" dirty="0">
                <a:solidFill>
                  <a:srgbClr val="0000FF"/>
                </a:solidFill>
                <a:effectLst/>
              </a:rPr>
              <a:t>"</a:t>
            </a:r>
            <a:r>
              <a:rPr lang="en-US" sz="1200" b="0" dirty="0">
                <a:solidFill>
                  <a:srgbClr val="800000"/>
                </a:solidFill>
                <a:effectLst/>
              </a:rPr>
              <a:t>/&gt;</a:t>
            </a:r>
            <a:endParaRPr lang="en-US" sz="1200" b="0" dirty="0">
              <a:solidFill>
                <a:srgbClr val="000000"/>
              </a:solidFill>
              <a:effectLst/>
            </a:endParaRPr>
          </a:p>
          <a:p>
            <a:r>
              <a:rPr lang="en-US" sz="1200" b="0" dirty="0">
                <a:solidFill>
                  <a:srgbClr val="000000"/>
                </a:solidFill>
                <a:effectLst/>
              </a:rPr>
              <a:t>        </a:t>
            </a:r>
            <a:r>
              <a:rPr lang="en-US" sz="1200" b="0" dirty="0">
                <a:solidFill>
                  <a:srgbClr val="800000"/>
                </a:solidFill>
                <a:effectLst/>
              </a:rPr>
              <a:t>&lt;/</a:t>
            </a:r>
            <a:r>
              <a:rPr lang="en-US" sz="1200" b="0" dirty="0" err="1">
                <a:solidFill>
                  <a:srgbClr val="800000"/>
                </a:solidFill>
                <a:effectLst/>
              </a:rPr>
              <a:t>ResourceDictionary.MergedDictionaries</a:t>
            </a:r>
            <a:r>
              <a:rPr lang="en-US" sz="1200" b="0" dirty="0">
                <a:solidFill>
                  <a:srgbClr val="800000"/>
                </a:solidFill>
                <a:effectLst/>
              </a:rPr>
              <a:t>&gt;</a:t>
            </a:r>
            <a:endParaRPr lang="en-US" sz="1200" b="0" dirty="0">
              <a:solidFill>
                <a:srgbClr val="000000"/>
              </a:solidFill>
              <a:effectLst/>
            </a:endParaRPr>
          </a:p>
          <a:p>
            <a:r>
              <a:rPr lang="en-US" sz="1200" b="0" dirty="0">
                <a:solidFill>
                  <a:srgbClr val="000000"/>
                </a:solidFill>
                <a:effectLst/>
              </a:rPr>
              <a:t>        [*Your other resources can be put here*]</a:t>
            </a:r>
          </a:p>
          <a:p>
            <a:r>
              <a:rPr lang="en-US" sz="1200" b="0" dirty="0">
                <a:solidFill>
                  <a:srgbClr val="000000"/>
                </a:solidFill>
                <a:effectLst/>
              </a:rPr>
              <a:t>    </a:t>
            </a:r>
            <a:r>
              <a:rPr lang="en-US" sz="1200" b="0" dirty="0">
                <a:solidFill>
                  <a:srgbClr val="800000"/>
                </a:solidFill>
                <a:effectLst/>
              </a:rPr>
              <a:t>&lt;/</a:t>
            </a:r>
            <a:r>
              <a:rPr lang="en-US" sz="1200" b="0" dirty="0" err="1">
                <a:solidFill>
                  <a:srgbClr val="800000"/>
                </a:solidFill>
                <a:effectLst/>
              </a:rPr>
              <a:t>ResourceDictionary</a:t>
            </a:r>
            <a:r>
              <a:rPr lang="en-US" sz="1200" b="0" dirty="0">
                <a:solidFill>
                  <a:srgbClr val="800000"/>
                </a:solidFill>
                <a:effectLst/>
              </a:rPr>
              <a:t>&gt;</a:t>
            </a:r>
            <a:endParaRPr lang="en-US" sz="1200" b="0" dirty="0">
              <a:solidFill>
                <a:srgbClr val="000000"/>
              </a:solidFill>
              <a:effectLst/>
            </a:endParaRPr>
          </a:p>
          <a:p>
            <a:r>
              <a:rPr lang="en-US" sz="1200" b="0" dirty="0">
                <a:solidFill>
                  <a:srgbClr val="800000"/>
                </a:solidFill>
                <a:effectLst/>
              </a:rPr>
              <a:t>&lt;/</a:t>
            </a:r>
            <a:r>
              <a:rPr lang="en-US" sz="1200" b="0" dirty="0" err="1">
                <a:solidFill>
                  <a:srgbClr val="800000"/>
                </a:solidFill>
                <a:effectLst/>
              </a:rPr>
              <a:t>Window.Resources</a:t>
            </a:r>
            <a:r>
              <a:rPr lang="en-US" sz="1200" b="0" dirty="0">
                <a:solidFill>
                  <a:srgbClr val="800000"/>
                </a:solidFill>
                <a:effectLst/>
              </a:rPr>
              <a:t>&gt;</a:t>
            </a:r>
            <a:endParaRPr lang="en-US" sz="1200" b="0" dirty="0">
              <a:solidFill>
                <a:srgbClr val="000000"/>
              </a:solidFill>
              <a:effectLst/>
            </a:endParaRPr>
          </a:p>
        </p:txBody>
      </p:sp>
      <p:sp>
        <p:nvSpPr>
          <p:cNvPr id="7" name="TextBox 6">
            <a:extLst>
              <a:ext uri="{FF2B5EF4-FFF2-40B4-BE49-F238E27FC236}">
                <a16:creationId xmlns:a16="http://schemas.microsoft.com/office/drawing/2014/main" id="{34A750A1-A025-7111-2D44-FFE043DF2E4D}"/>
              </a:ext>
            </a:extLst>
          </p:cNvPr>
          <p:cNvSpPr txBox="1"/>
          <p:nvPr/>
        </p:nvSpPr>
        <p:spPr>
          <a:xfrm>
            <a:off x="5165766" y="3591336"/>
            <a:ext cx="6669096" cy="2862322"/>
          </a:xfrm>
          <a:prstGeom prst="rect">
            <a:avLst/>
          </a:prstGeom>
          <a:noFill/>
        </p:spPr>
        <p:txBody>
          <a:bodyPr wrap="square">
            <a:spAutoFit/>
          </a:bodyPr>
          <a:lstStyle/>
          <a:p>
            <a:r>
              <a:rPr lang="en-US" sz="1200" b="0" dirty="0">
                <a:solidFill>
                  <a:srgbClr val="800000"/>
                </a:solidFill>
                <a:effectLst/>
              </a:rPr>
              <a:t>&lt;Button</a:t>
            </a:r>
            <a:r>
              <a:rPr lang="en-US" sz="1200" b="0" dirty="0">
                <a:solidFill>
                  <a:srgbClr val="000000"/>
                </a:solidFill>
                <a:effectLst/>
              </a:rPr>
              <a:t> </a:t>
            </a:r>
            <a:r>
              <a:rPr lang="en-US" sz="1200" b="0" dirty="0">
                <a:solidFill>
                  <a:srgbClr val="E50000"/>
                </a:solidFill>
                <a:effectLst/>
              </a:rPr>
              <a:t>Command</a:t>
            </a:r>
            <a:r>
              <a:rPr lang="en-US" sz="1200" b="0" dirty="0">
                <a:solidFill>
                  <a:srgbClr val="000000"/>
                </a:solidFill>
                <a:effectLst/>
              </a:rPr>
              <a:t>=</a:t>
            </a:r>
            <a:r>
              <a:rPr lang="en-US" sz="1200" b="0" dirty="0">
                <a:solidFill>
                  <a:srgbClr val="0000FF"/>
                </a:solidFill>
                <a:effectLst/>
              </a:rPr>
              <a:t>"{Binding </a:t>
            </a:r>
            <a:r>
              <a:rPr lang="en-US" sz="1200" b="0" dirty="0" err="1">
                <a:solidFill>
                  <a:srgbClr val="0000FF"/>
                </a:solidFill>
                <a:effectLst/>
              </a:rPr>
              <a:t>MyCommandInViewModel</a:t>
            </a:r>
            <a:r>
              <a:rPr lang="en-US" sz="1200" b="0" dirty="0">
                <a:solidFill>
                  <a:srgbClr val="0000FF"/>
                </a:solidFill>
                <a:effectLst/>
              </a:rPr>
              <a:t>, </a:t>
            </a:r>
            <a:r>
              <a:rPr lang="en-US" sz="1200" b="0" dirty="0" err="1">
                <a:solidFill>
                  <a:srgbClr val="0000FF"/>
                </a:solidFill>
                <a:effectLst/>
              </a:rPr>
              <a:t>RelativeSource</a:t>
            </a:r>
            <a:r>
              <a:rPr lang="en-US" sz="1200" b="0" dirty="0">
                <a:solidFill>
                  <a:srgbClr val="0000FF"/>
                </a:solidFill>
                <a:effectLst/>
              </a:rPr>
              <a:t>={</a:t>
            </a:r>
            <a:r>
              <a:rPr lang="en-US" sz="1200" b="0" dirty="0" err="1">
                <a:solidFill>
                  <a:srgbClr val="0000FF"/>
                </a:solidFill>
                <a:effectLst/>
              </a:rPr>
              <a:t>RelativeSource</a:t>
            </a:r>
            <a:r>
              <a:rPr lang="en-US" sz="1200" b="0" dirty="0">
                <a:solidFill>
                  <a:srgbClr val="0000FF"/>
                </a:solidFill>
                <a:effectLst/>
              </a:rPr>
              <a:t> </a:t>
            </a:r>
            <a:r>
              <a:rPr lang="en-US" sz="1200" b="0" dirty="0" err="1">
                <a:solidFill>
                  <a:srgbClr val="0000FF"/>
                </a:solidFill>
                <a:effectLst/>
              </a:rPr>
              <a:t>AncestorType</a:t>
            </a:r>
            <a:r>
              <a:rPr lang="en-US" sz="1200" b="0" dirty="0">
                <a:solidFill>
                  <a:srgbClr val="0000FF"/>
                </a:solidFill>
                <a:effectLst/>
              </a:rPr>
              <a:t>=Window}}"</a:t>
            </a:r>
            <a:r>
              <a:rPr lang="en-US" sz="1200" b="0" dirty="0">
                <a:solidFill>
                  <a:srgbClr val="800000"/>
                </a:solidFill>
                <a:effectLst/>
              </a:rPr>
              <a:t>&gt;</a:t>
            </a:r>
            <a:endParaRPr lang="en-US" sz="1200" b="0" dirty="0">
              <a:solidFill>
                <a:srgbClr val="000000"/>
              </a:solidFill>
              <a:effectLst/>
            </a:endParaRPr>
          </a:p>
          <a:p>
            <a:r>
              <a:rPr lang="en-US" sz="1200" b="0" dirty="0">
                <a:solidFill>
                  <a:srgbClr val="000000"/>
                </a:solidFill>
                <a:effectLst/>
              </a:rPr>
              <a:t>    </a:t>
            </a:r>
            <a:r>
              <a:rPr lang="en-US" sz="1200" b="0" dirty="0">
                <a:solidFill>
                  <a:srgbClr val="800000"/>
                </a:solidFill>
                <a:effectLst/>
              </a:rPr>
              <a:t>&lt;</a:t>
            </a:r>
            <a:r>
              <a:rPr lang="en-US" sz="1200" b="0" dirty="0" err="1">
                <a:solidFill>
                  <a:srgbClr val="800000"/>
                </a:solidFill>
                <a:effectLst/>
              </a:rPr>
              <a:t>Button.Style</a:t>
            </a:r>
            <a:r>
              <a:rPr lang="en-US" sz="1200" b="0" dirty="0">
                <a:solidFill>
                  <a:srgbClr val="800000"/>
                </a:solidFill>
                <a:effectLst/>
              </a:rPr>
              <a:t>&gt;</a:t>
            </a:r>
            <a:endParaRPr lang="en-US" sz="1200" b="0" dirty="0">
              <a:solidFill>
                <a:srgbClr val="000000"/>
              </a:solidFill>
              <a:effectLst/>
            </a:endParaRPr>
          </a:p>
          <a:p>
            <a:r>
              <a:rPr lang="en-US" sz="1200" b="0" dirty="0">
                <a:solidFill>
                  <a:srgbClr val="000000"/>
                </a:solidFill>
                <a:effectLst/>
              </a:rPr>
              <a:t>        </a:t>
            </a:r>
            <a:r>
              <a:rPr lang="en-US" sz="1200" b="0" dirty="0">
                <a:solidFill>
                  <a:srgbClr val="800000"/>
                </a:solidFill>
                <a:effectLst/>
              </a:rPr>
              <a:t>&lt;Style</a:t>
            </a:r>
            <a:r>
              <a:rPr lang="en-US" sz="1200" b="0" dirty="0">
                <a:solidFill>
                  <a:srgbClr val="000000"/>
                </a:solidFill>
                <a:effectLst/>
              </a:rPr>
              <a:t> </a:t>
            </a:r>
            <a:r>
              <a:rPr lang="en-US" sz="1200" b="0" dirty="0" err="1">
                <a:solidFill>
                  <a:srgbClr val="E50000"/>
                </a:solidFill>
                <a:effectLst/>
              </a:rPr>
              <a:t>BasedOn</a:t>
            </a:r>
            <a:r>
              <a:rPr lang="en-US" sz="1200" b="0" dirty="0">
                <a:solidFill>
                  <a:srgbClr val="000000"/>
                </a:solidFill>
                <a:effectLst/>
              </a:rPr>
              <a:t>=</a:t>
            </a:r>
            <a:r>
              <a:rPr lang="en-US" sz="1200" b="0" dirty="0">
                <a:solidFill>
                  <a:srgbClr val="0000FF"/>
                </a:solidFill>
                <a:effectLst/>
              </a:rPr>
              <a:t>"{</a:t>
            </a:r>
            <a:r>
              <a:rPr lang="en-US" sz="1200" b="0" dirty="0" err="1">
                <a:solidFill>
                  <a:srgbClr val="0000FF"/>
                </a:solidFill>
                <a:effectLst/>
              </a:rPr>
              <a:t>StaticResource</a:t>
            </a:r>
            <a:r>
              <a:rPr lang="en-US" sz="1200" b="0" dirty="0">
                <a:solidFill>
                  <a:srgbClr val="0000FF"/>
                </a:solidFill>
                <a:effectLst/>
              </a:rPr>
              <a:t> </a:t>
            </a:r>
            <a:r>
              <a:rPr lang="en-US" sz="1200" b="0" dirty="0" err="1">
                <a:solidFill>
                  <a:srgbClr val="0000FF"/>
                </a:solidFill>
                <a:effectLst/>
              </a:rPr>
              <a:t>StyleFromButtonStyles</a:t>
            </a:r>
            <a:r>
              <a:rPr lang="en-US" sz="1200" b="0" dirty="0">
                <a:solidFill>
                  <a:srgbClr val="0000FF"/>
                </a:solidFill>
                <a:effectLst/>
              </a:rPr>
              <a:t>}"</a:t>
            </a:r>
            <a:r>
              <a:rPr lang="en-US" sz="1200" b="0" dirty="0">
                <a:solidFill>
                  <a:srgbClr val="000000"/>
                </a:solidFill>
                <a:effectLst/>
              </a:rPr>
              <a:t> </a:t>
            </a:r>
            <a:r>
              <a:rPr lang="en-US" sz="1200" b="0" dirty="0" err="1">
                <a:solidFill>
                  <a:srgbClr val="E50000"/>
                </a:solidFill>
                <a:effectLst/>
              </a:rPr>
              <a:t>TargetType</a:t>
            </a:r>
            <a:r>
              <a:rPr lang="en-US" sz="1200" b="0" dirty="0">
                <a:solidFill>
                  <a:srgbClr val="000000"/>
                </a:solidFill>
                <a:effectLst/>
              </a:rPr>
              <a:t>=</a:t>
            </a:r>
            <a:r>
              <a:rPr lang="en-US" sz="1200" b="0" dirty="0">
                <a:solidFill>
                  <a:srgbClr val="0000FF"/>
                </a:solidFill>
                <a:effectLst/>
              </a:rPr>
              <a:t>"Button"</a:t>
            </a:r>
            <a:r>
              <a:rPr lang="en-US" sz="1200" b="0" dirty="0">
                <a:solidFill>
                  <a:srgbClr val="800000"/>
                </a:solidFill>
                <a:effectLst/>
              </a:rPr>
              <a:t>&gt;</a:t>
            </a:r>
            <a:endParaRPr lang="en-US" sz="1200" b="0" dirty="0">
              <a:solidFill>
                <a:srgbClr val="000000"/>
              </a:solidFill>
              <a:effectLst/>
            </a:endParaRPr>
          </a:p>
          <a:p>
            <a:r>
              <a:rPr lang="en-US" sz="1200" b="0" dirty="0">
                <a:solidFill>
                  <a:srgbClr val="000000"/>
                </a:solidFill>
                <a:effectLst/>
              </a:rPr>
              <a:t>            </a:t>
            </a:r>
            <a:r>
              <a:rPr lang="en-US" sz="1200" b="0" dirty="0">
                <a:solidFill>
                  <a:srgbClr val="800000"/>
                </a:solidFill>
                <a:effectLst/>
              </a:rPr>
              <a:t>&lt;</a:t>
            </a:r>
            <a:r>
              <a:rPr lang="en-US" sz="1200" b="0" dirty="0" err="1">
                <a:solidFill>
                  <a:srgbClr val="800000"/>
                </a:solidFill>
                <a:effectLst/>
              </a:rPr>
              <a:t>Style.Triggers</a:t>
            </a:r>
            <a:r>
              <a:rPr lang="en-US" sz="1200" b="0" dirty="0">
                <a:solidFill>
                  <a:srgbClr val="800000"/>
                </a:solidFill>
                <a:effectLst/>
              </a:rPr>
              <a:t>&gt;</a:t>
            </a:r>
            <a:endParaRPr lang="en-US" sz="1200" b="0" dirty="0">
              <a:solidFill>
                <a:srgbClr val="000000"/>
              </a:solidFill>
              <a:effectLst/>
            </a:endParaRPr>
          </a:p>
          <a:p>
            <a:r>
              <a:rPr lang="en-US" sz="1200" b="0" dirty="0">
                <a:solidFill>
                  <a:srgbClr val="000000"/>
                </a:solidFill>
                <a:effectLst/>
              </a:rPr>
              <a:t>                </a:t>
            </a:r>
            <a:r>
              <a:rPr lang="en-US" sz="1200" b="0" dirty="0">
                <a:solidFill>
                  <a:srgbClr val="800000"/>
                </a:solidFill>
                <a:effectLst/>
              </a:rPr>
              <a:t>&lt;</a:t>
            </a:r>
            <a:r>
              <a:rPr lang="en-US" sz="1200" b="0" dirty="0" err="1">
                <a:solidFill>
                  <a:srgbClr val="800000"/>
                </a:solidFill>
                <a:effectLst/>
              </a:rPr>
              <a:t>DataTrigger</a:t>
            </a:r>
            <a:r>
              <a:rPr lang="en-US" sz="1200" b="0" dirty="0">
                <a:solidFill>
                  <a:srgbClr val="000000"/>
                </a:solidFill>
                <a:effectLst/>
              </a:rPr>
              <a:t> </a:t>
            </a:r>
            <a:r>
              <a:rPr lang="en-US" sz="1200" b="0" dirty="0">
                <a:solidFill>
                  <a:srgbClr val="E50000"/>
                </a:solidFill>
                <a:effectLst/>
              </a:rPr>
              <a:t>Binding</a:t>
            </a:r>
            <a:r>
              <a:rPr lang="en-US" sz="1200" b="0" dirty="0">
                <a:solidFill>
                  <a:srgbClr val="000000"/>
                </a:solidFill>
                <a:effectLst/>
              </a:rPr>
              <a:t>=</a:t>
            </a:r>
            <a:r>
              <a:rPr lang="en-US" sz="1200" b="0" dirty="0">
                <a:solidFill>
                  <a:srgbClr val="0000FF"/>
                </a:solidFill>
                <a:effectLst/>
              </a:rPr>
              <a:t>"{Binding </a:t>
            </a:r>
            <a:r>
              <a:rPr lang="en-US" sz="1200" b="0" dirty="0" err="1">
                <a:solidFill>
                  <a:srgbClr val="0000FF"/>
                </a:solidFill>
                <a:effectLst/>
              </a:rPr>
              <a:t>SomeBool</a:t>
            </a:r>
            <a:r>
              <a:rPr lang="en-US" sz="1200" b="0" dirty="0">
                <a:solidFill>
                  <a:srgbClr val="0000FF"/>
                </a:solidFill>
                <a:effectLst/>
              </a:rPr>
              <a:t>}"</a:t>
            </a:r>
            <a:r>
              <a:rPr lang="en-US" sz="1200" b="0" dirty="0">
                <a:solidFill>
                  <a:srgbClr val="000000"/>
                </a:solidFill>
                <a:effectLst/>
              </a:rPr>
              <a:t> </a:t>
            </a:r>
            <a:r>
              <a:rPr lang="en-US" sz="1200" b="0" dirty="0">
                <a:solidFill>
                  <a:srgbClr val="E50000"/>
                </a:solidFill>
                <a:effectLst/>
              </a:rPr>
              <a:t>Value</a:t>
            </a:r>
            <a:r>
              <a:rPr lang="en-US" sz="1200" b="0" dirty="0">
                <a:solidFill>
                  <a:srgbClr val="000000"/>
                </a:solidFill>
                <a:effectLst/>
              </a:rPr>
              <a:t>=</a:t>
            </a:r>
            <a:r>
              <a:rPr lang="en-US" sz="1200" b="0" dirty="0">
                <a:solidFill>
                  <a:srgbClr val="0000FF"/>
                </a:solidFill>
                <a:effectLst/>
              </a:rPr>
              <a:t>"True"</a:t>
            </a:r>
            <a:r>
              <a:rPr lang="en-US" sz="1200" b="0" dirty="0">
                <a:solidFill>
                  <a:srgbClr val="800000"/>
                </a:solidFill>
                <a:effectLst/>
              </a:rPr>
              <a:t>&gt;</a:t>
            </a:r>
            <a:endParaRPr lang="en-US" sz="1200" b="0" dirty="0">
              <a:solidFill>
                <a:srgbClr val="000000"/>
              </a:solidFill>
              <a:effectLst/>
            </a:endParaRPr>
          </a:p>
          <a:p>
            <a:r>
              <a:rPr lang="en-US" sz="1200" b="0" dirty="0">
                <a:solidFill>
                  <a:srgbClr val="000000"/>
                </a:solidFill>
                <a:effectLst/>
              </a:rPr>
              <a:t>                    </a:t>
            </a:r>
            <a:r>
              <a:rPr lang="en-US" sz="1200" b="0" dirty="0">
                <a:solidFill>
                  <a:srgbClr val="800000"/>
                </a:solidFill>
                <a:effectLst/>
              </a:rPr>
              <a:t>&lt;Setter</a:t>
            </a:r>
            <a:r>
              <a:rPr lang="en-US" sz="1200" b="0" dirty="0">
                <a:solidFill>
                  <a:srgbClr val="000000"/>
                </a:solidFill>
                <a:effectLst/>
              </a:rPr>
              <a:t> </a:t>
            </a:r>
            <a:r>
              <a:rPr lang="en-US" sz="1200" b="0" dirty="0">
                <a:solidFill>
                  <a:srgbClr val="E50000"/>
                </a:solidFill>
                <a:effectLst/>
              </a:rPr>
              <a:t>Property</a:t>
            </a:r>
            <a:r>
              <a:rPr lang="en-US" sz="1200" b="0" dirty="0">
                <a:solidFill>
                  <a:srgbClr val="000000"/>
                </a:solidFill>
                <a:effectLst/>
              </a:rPr>
              <a:t>=</a:t>
            </a:r>
            <a:r>
              <a:rPr lang="en-US" sz="1200" b="0" dirty="0">
                <a:solidFill>
                  <a:srgbClr val="0000FF"/>
                </a:solidFill>
                <a:effectLst/>
              </a:rPr>
              <a:t>"</a:t>
            </a:r>
            <a:r>
              <a:rPr lang="en-US" sz="1200" b="0" dirty="0" err="1">
                <a:solidFill>
                  <a:srgbClr val="0000FF"/>
                </a:solidFill>
                <a:effectLst/>
              </a:rPr>
              <a:t>Button.Content</a:t>
            </a:r>
            <a:r>
              <a:rPr lang="en-US" sz="1200" b="0" dirty="0">
                <a:solidFill>
                  <a:srgbClr val="0000FF"/>
                </a:solidFill>
                <a:effectLst/>
              </a:rPr>
              <a:t>"</a:t>
            </a:r>
            <a:r>
              <a:rPr lang="en-US" sz="1200" b="0" dirty="0">
                <a:solidFill>
                  <a:srgbClr val="000000"/>
                </a:solidFill>
                <a:effectLst/>
              </a:rPr>
              <a:t> </a:t>
            </a:r>
            <a:r>
              <a:rPr lang="en-US" sz="1200" b="0" dirty="0">
                <a:solidFill>
                  <a:srgbClr val="E50000"/>
                </a:solidFill>
                <a:effectLst/>
              </a:rPr>
              <a:t>Value</a:t>
            </a:r>
            <a:r>
              <a:rPr lang="en-US" sz="1200" b="0" dirty="0">
                <a:solidFill>
                  <a:srgbClr val="000000"/>
                </a:solidFill>
                <a:effectLst/>
              </a:rPr>
              <a:t>=</a:t>
            </a:r>
            <a:r>
              <a:rPr lang="en-US" sz="1200" b="0" dirty="0">
                <a:solidFill>
                  <a:srgbClr val="0000FF"/>
                </a:solidFill>
                <a:effectLst/>
              </a:rPr>
              <a:t>"{</a:t>
            </a:r>
            <a:r>
              <a:rPr lang="en-US" sz="1200" b="0" dirty="0" err="1">
                <a:solidFill>
                  <a:srgbClr val="0000FF"/>
                </a:solidFill>
                <a:effectLst/>
              </a:rPr>
              <a:t>StaticResource</a:t>
            </a:r>
            <a:r>
              <a:rPr lang="en-US" sz="1200" b="0" dirty="0">
                <a:solidFill>
                  <a:srgbClr val="0000FF"/>
                </a:solidFill>
                <a:effectLst/>
              </a:rPr>
              <a:t> </a:t>
            </a:r>
            <a:r>
              <a:rPr lang="en-US" sz="1200" b="0" dirty="0" err="1">
                <a:solidFill>
                  <a:srgbClr val="0000FF"/>
                </a:solidFill>
                <a:effectLst/>
              </a:rPr>
              <a:t>SomeImage</a:t>
            </a:r>
            <a:r>
              <a:rPr lang="en-US" sz="1200" b="0" dirty="0">
                <a:solidFill>
                  <a:srgbClr val="0000FF"/>
                </a:solidFill>
                <a:effectLst/>
              </a:rPr>
              <a:t>}"</a:t>
            </a:r>
            <a:r>
              <a:rPr lang="en-US" sz="1200" b="0" dirty="0">
                <a:solidFill>
                  <a:srgbClr val="800000"/>
                </a:solidFill>
                <a:effectLst/>
              </a:rPr>
              <a:t>/&gt;</a:t>
            </a:r>
            <a:endParaRPr lang="en-US" sz="1200" b="0" dirty="0">
              <a:solidFill>
                <a:srgbClr val="000000"/>
              </a:solidFill>
              <a:effectLst/>
            </a:endParaRPr>
          </a:p>
          <a:p>
            <a:r>
              <a:rPr lang="en-US" sz="1200" b="0" dirty="0">
                <a:solidFill>
                  <a:srgbClr val="000000"/>
                </a:solidFill>
                <a:effectLst/>
              </a:rPr>
              <a:t>                </a:t>
            </a:r>
            <a:r>
              <a:rPr lang="en-US" sz="1200" b="0" dirty="0">
                <a:solidFill>
                  <a:srgbClr val="800000"/>
                </a:solidFill>
                <a:effectLst/>
              </a:rPr>
              <a:t>&lt;/</a:t>
            </a:r>
            <a:r>
              <a:rPr lang="en-US" sz="1200" b="0" dirty="0" err="1">
                <a:solidFill>
                  <a:srgbClr val="800000"/>
                </a:solidFill>
                <a:effectLst/>
              </a:rPr>
              <a:t>DataTrigger</a:t>
            </a:r>
            <a:r>
              <a:rPr lang="en-US" sz="1200" b="0" dirty="0">
                <a:solidFill>
                  <a:srgbClr val="800000"/>
                </a:solidFill>
                <a:effectLst/>
              </a:rPr>
              <a:t>&gt;</a:t>
            </a:r>
            <a:endParaRPr lang="en-US" sz="1200" b="0" dirty="0">
              <a:solidFill>
                <a:srgbClr val="000000"/>
              </a:solidFill>
              <a:effectLst/>
            </a:endParaRPr>
          </a:p>
          <a:p>
            <a:r>
              <a:rPr lang="en-US" sz="1200" b="0" dirty="0">
                <a:solidFill>
                  <a:srgbClr val="000000"/>
                </a:solidFill>
                <a:effectLst/>
              </a:rPr>
              <a:t>                </a:t>
            </a:r>
            <a:r>
              <a:rPr lang="en-US" sz="1200" b="0" dirty="0">
                <a:solidFill>
                  <a:srgbClr val="800000"/>
                </a:solidFill>
                <a:effectLst/>
              </a:rPr>
              <a:t>&lt;</a:t>
            </a:r>
            <a:r>
              <a:rPr lang="en-US" sz="1200" b="0" dirty="0" err="1">
                <a:solidFill>
                  <a:srgbClr val="800000"/>
                </a:solidFill>
                <a:effectLst/>
              </a:rPr>
              <a:t>DataTrigger</a:t>
            </a:r>
            <a:r>
              <a:rPr lang="en-US" sz="1200" b="0" dirty="0">
                <a:solidFill>
                  <a:srgbClr val="000000"/>
                </a:solidFill>
                <a:effectLst/>
              </a:rPr>
              <a:t> </a:t>
            </a:r>
            <a:r>
              <a:rPr lang="en-US" sz="1200" b="0" dirty="0">
                <a:solidFill>
                  <a:srgbClr val="E50000"/>
                </a:solidFill>
                <a:effectLst/>
              </a:rPr>
              <a:t>Binding</a:t>
            </a:r>
            <a:r>
              <a:rPr lang="en-US" sz="1200" b="0" dirty="0">
                <a:solidFill>
                  <a:srgbClr val="000000"/>
                </a:solidFill>
                <a:effectLst/>
              </a:rPr>
              <a:t>=</a:t>
            </a:r>
            <a:r>
              <a:rPr lang="en-US" sz="1200" b="0" dirty="0">
                <a:solidFill>
                  <a:srgbClr val="0000FF"/>
                </a:solidFill>
                <a:effectLst/>
              </a:rPr>
              <a:t>"{Binding </a:t>
            </a:r>
            <a:r>
              <a:rPr lang="en-US" sz="1200" b="0" dirty="0" err="1">
                <a:solidFill>
                  <a:srgbClr val="0000FF"/>
                </a:solidFill>
                <a:effectLst/>
              </a:rPr>
              <a:t>SomeBool</a:t>
            </a:r>
            <a:r>
              <a:rPr lang="en-US" sz="1200" b="0" dirty="0">
                <a:solidFill>
                  <a:srgbClr val="0000FF"/>
                </a:solidFill>
                <a:effectLst/>
              </a:rPr>
              <a:t>}"</a:t>
            </a:r>
            <a:r>
              <a:rPr lang="en-US" sz="1200" b="0" dirty="0">
                <a:solidFill>
                  <a:srgbClr val="000000"/>
                </a:solidFill>
                <a:effectLst/>
              </a:rPr>
              <a:t> </a:t>
            </a:r>
            <a:r>
              <a:rPr lang="en-US" sz="1200" b="0" dirty="0">
                <a:solidFill>
                  <a:srgbClr val="E50000"/>
                </a:solidFill>
                <a:effectLst/>
              </a:rPr>
              <a:t>Value</a:t>
            </a:r>
            <a:r>
              <a:rPr lang="en-US" sz="1200" b="0" dirty="0">
                <a:solidFill>
                  <a:srgbClr val="000000"/>
                </a:solidFill>
                <a:effectLst/>
              </a:rPr>
              <a:t>=</a:t>
            </a:r>
            <a:r>
              <a:rPr lang="en-US" sz="1200" b="0" dirty="0">
                <a:solidFill>
                  <a:srgbClr val="0000FF"/>
                </a:solidFill>
                <a:effectLst/>
              </a:rPr>
              <a:t>"False"</a:t>
            </a:r>
            <a:r>
              <a:rPr lang="en-US" sz="1200" b="0" dirty="0">
                <a:solidFill>
                  <a:srgbClr val="800000"/>
                </a:solidFill>
                <a:effectLst/>
              </a:rPr>
              <a:t>&gt;</a:t>
            </a:r>
            <a:endParaRPr lang="en-US" sz="1200" b="0" dirty="0">
              <a:solidFill>
                <a:srgbClr val="000000"/>
              </a:solidFill>
              <a:effectLst/>
            </a:endParaRPr>
          </a:p>
          <a:p>
            <a:r>
              <a:rPr lang="en-US" sz="1200" b="0" dirty="0">
                <a:solidFill>
                  <a:srgbClr val="000000"/>
                </a:solidFill>
                <a:effectLst/>
              </a:rPr>
              <a:t>                    </a:t>
            </a:r>
            <a:r>
              <a:rPr lang="en-US" sz="1200" b="0" dirty="0">
                <a:solidFill>
                  <a:srgbClr val="800000"/>
                </a:solidFill>
                <a:effectLst/>
              </a:rPr>
              <a:t>&lt;Setter</a:t>
            </a:r>
            <a:r>
              <a:rPr lang="en-US" sz="1200" b="0" dirty="0">
                <a:solidFill>
                  <a:srgbClr val="000000"/>
                </a:solidFill>
                <a:effectLst/>
              </a:rPr>
              <a:t> </a:t>
            </a:r>
            <a:r>
              <a:rPr lang="en-US" sz="1200" b="0" dirty="0">
                <a:solidFill>
                  <a:srgbClr val="E50000"/>
                </a:solidFill>
                <a:effectLst/>
              </a:rPr>
              <a:t>Property</a:t>
            </a:r>
            <a:r>
              <a:rPr lang="en-US" sz="1200" b="0" dirty="0">
                <a:solidFill>
                  <a:srgbClr val="000000"/>
                </a:solidFill>
                <a:effectLst/>
              </a:rPr>
              <a:t>=</a:t>
            </a:r>
            <a:r>
              <a:rPr lang="en-US" sz="1200" b="0" dirty="0">
                <a:solidFill>
                  <a:srgbClr val="0000FF"/>
                </a:solidFill>
                <a:effectLst/>
              </a:rPr>
              <a:t>"</a:t>
            </a:r>
            <a:r>
              <a:rPr lang="en-US" sz="1200" b="0" dirty="0" err="1">
                <a:solidFill>
                  <a:srgbClr val="0000FF"/>
                </a:solidFill>
                <a:effectLst/>
              </a:rPr>
              <a:t>Button.Content</a:t>
            </a:r>
            <a:r>
              <a:rPr lang="en-US" sz="1200" b="0" dirty="0">
                <a:solidFill>
                  <a:srgbClr val="0000FF"/>
                </a:solidFill>
                <a:effectLst/>
              </a:rPr>
              <a:t>"</a:t>
            </a:r>
            <a:r>
              <a:rPr lang="en-US" sz="1200" b="0" dirty="0">
                <a:solidFill>
                  <a:srgbClr val="000000"/>
                </a:solidFill>
                <a:effectLst/>
              </a:rPr>
              <a:t> </a:t>
            </a:r>
            <a:r>
              <a:rPr lang="en-US" sz="1200" b="0" dirty="0">
                <a:solidFill>
                  <a:srgbClr val="E50000"/>
                </a:solidFill>
                <a:effectLst/>
              </a:rPr>
              <a:t>Value</a:t>
            </a:r>
            <a:r>
              <a:rPr lang="en-US" sz="1200" b="0" dirty="0">
                <a:solidFill>
                  <a:srgbClr val="000000"/>
                </a:solidFill>
                <a:effectLst/>
              </a:rPr>
              <a:t>=</a:t>
            </a:r>
            <a:r>
              <a:rPr lang="en-US" sz="1200" b="0" dirty="0">
                <a:solidFill>
                  <a:srgbClr val="0000FF"/>
                </a:solidFill>
                <a:effectLst/>
              </a:rPr>
              <a:t>"{</a:t>
            </a:r>
            <a:r>
              <a:rPr lang="en-US" sz="1200" b="0" dirty="0" err="1">
                <a:solidFill>
                  <a:srgbClr val="0000FF"/>
                </a:solidFill>
                <a:effectLst/>
              </a:rPr>
              <a:t>StaticResource</a:t>
            </a:r>
            <a:r>
              <a:rPr lang="en-US" sz="1200" b="0" dirty="0">
                <a:solidFill>
                  <a:srgbClr val="0000FF"/>
                </a:solidFill>
                <a:effectLst/>
              </a:rPr>
              <a:t> </a:t>
            </a:r>
            <a:r>
              <a:rPr lang="en-US" sz="1200" b="0" dirty="0" err="1">
                <a:solidFill>
                  <a:srgbClr val="0000FF"/>
                </a:solidFill>
                <a:effectLst/>
              </a:rPr>
              <a:t>SomeOtherImage</a:t>
            </a:r>
            <a:r>
              <a:rPr lang="en-US" sz="1200" b="0" dirty="0">
                <a:solidFill>
                  <a:srgbClr val="0000FF"/>
                </a:solidFill>
                <a:effectLst/>
              </a:rPr>
              <a:t>}"</a:t>
            </a:r>
            <a:r>
              <a:rPr lang="en-US" sz="1200" b="0" dirty="0">
                <a:solidFill>
                  <a:srgbClr val="800000"/>
                </a:solidFill>
                <a:effectLst/>
              </a:rPr>
              <a:t>/&gt;</a:t>
            </a:r>
            <a:endParaRPr lang="en-US" sz="1200" b="0" dirty="0">
              <a:solidFill>
                <a:srgbClr val="000000"/>
              </a:solidFill>
              <a:effectLst/>
            </a:endParaRPr>
          </a:p>
          <a:p>
            <a:r>
              <a:rPr lang="en-US" sz="1200" b="0" dirty="0">
                <a:solidFill>
                  <a:srgbClr val="000000"/>
                </a:solidFill>
                <a:effectLst/>
              </a:rPr>
              <a:t>                </a:t>
            </a:r>
            <a:r>
              <a:rPr lang="en-US" sz="1200" b="0" dirty="0">
                <a:solidFill>
                  <a:srgbClr val="800000"/>
                </a:solidFill>
                <a:effectLst/>
              </a:rPr>
              <a:t>&lt;/</a:t>
            </a:r>
            <a:r>
              <a:rPr lang="en-US" sz="1200" b="0" dirty="0" err="1">
                <a:solidFill>
                  <a:srgbClr val="800000"/>
                </a:solidFill>
                <a:effectLst/>
              </a:rPr>
              <a:t>DataTrigger</a:t>
            </a:r>
            <a:r>
              <a:rPr lang="en-US" sz="1200" b="0" dirty="0">
                <a:solidFill>
                  <a:srgbClr val="800000"/>
                </a:solidFill>
                <a:effectLst/>
              </a:rPr>
              <a:t>&gt;</a:t>
            </a:r>
            <a:endParaRPr lang="en-US" sz="1200" b="0" dirty="0">
              <a:solidFill>
                <a:srgbClr val="000000"/>
              </a:solidFill>
              <a:effectLst/>
            </a:endParaRPr>
          </a:p>
          <a:p>
            <a:r>
              <a:rPr lang="en-US" sz="1200" b="0" dirty="0">
                <a:solidFill>
                  <a:srgbClr val="000000"/>
                </a:solidFill>
                <a:effectLst/>
              </a:rPr>
              <a:t>            </a:t>
            </a:r>
            <a:r>
              <a:rPr lang="en-US" sz="1200" b="0" dirty="0">
                <a:solidFill>
                  <a:srgbClr val="800000"/>
                </a:solidFill>
                <a:effectLst/>
              </a:rPr>
              <a:t>&lt;/</a:t>
            </a:r>
            <a:r>
              <a:rPr lang="en-US" sz="1200" b="0" dirty="0" err="1">
                <a:solidFill>
                  <a:srgbClr val="800000"/>
                </a:solidFill>
                <a:effectLst/>
              </a:rPr>
              <a:t>Style.Triggers</a:t>
            </a:r>
            <a:r>
              <a:rPr lang="en-US" sz="1200" b="0" dirty="0">
                <a:solidFill>
                  <a:srgbClr val="800000"/>
                </a:solidFill>
                <a:effectLst/>
              </a:rPr>
              <a:t>&gt;</a:t>
            </a:r>
            <a:endParaRPr lang="en-US" sz="1200" b="0" dirty="0">
              <a:solidFill>
                <a:srgbClr val="000000"/>
              </a:solidFill>
              <a:effectLst/>
            </a:endParaRPr>
          </a:p>
          <a:p>
            <a:r>
              <a:rPr lang="en-US" sz="1200" b="0" dirty="0">
                <a:solidFill>
                  <a:srgbClr val="000000"/>
                </a:solidFill>
                <a:effectLst/>
              </a:rPr>
              <a:t>        </a:t>
            </a:r>
            <a:r>
              <a:rPr lang="en-US" sz="1200" b="0" dirty="0">
                <a:solidFill>
                  <a:srgbClr val="800000"/>
                </a:solidFill>
                <a:effectLst/>
              </a:rPr>
              <a:t>&lt;/Style&gt;</a:t>
            </a:r>
            <a:endParaRPr lang="en-US" sz="1200" b="0" dirty="0">
              <a:solidFill>
                <a:srgbClr val="000000"/>
              </a:solidFill>
              <a:effectLst/>
            </a:endParaRPr>
          </a:p>
          <a:p>
            <a:r>
              <a:rPr lang="en-US" sz="1200" b="0" dirty="0">
                <a:solidFill>
                  <a:srgbClr val="000000"/>
                </a:solidFill>
                <a:effectLst/>
              </a:rPr>
              <a:t>    </a:t>
            </a:r>
            <a:r>
              <a:rPr lang="en-US" sz="1200" b="0" dirty="0">
                <a:solidFill>
                  <a:srgbClr val="800000"/>
                </a:solidFill>
                <a:effectLst/>
              </a:rPr>
              <a:t>&lt;/</a:t>
            </a:r>
            <a:r>
              <a:rPr lang="en-US" sz="1200" b="0" dirty="0" err="1">
                <a:solidFill>
                  <a:srgbClr val="800000"/>
                </a:solidFill>
                <a:effectLst/>
              </a:rPr>
              <a:t>Button.Style</a:t>
            </a:r>
            <a:r>
              <a:rPr lang="en-US" sz="1200" b="0" dirty="0">
                <a:solidFill>
                  <a:srgbClr val="800000"/>
                </a:solidFill>
                <a:effectLst/>
              </a:rPr>
              <a:t>&gt;</a:t>
            </a:r>
            <a:endParaRPr lang="en-US" sz="1200" b="0" dirty="0">
              <a:solidFill>
                <a:srgbClr val="000000"/>
              </a:solidFill>
              <a:effectLst/>
            </a:endParaRPr>
          </a:p>
          <a:p>
            <a:r>
              <a:rPr lang="en-US" sz="1200" b="0" dirty="0">
                <a:solidFill>
                  <a:srgbClr val="800000"/>
                </a:solidFill>
                <a:effectLst/>
              </a:rPr>
              <a:t>&lt;/Button&gt;</a:t>
            </a:r>
            <a:endParaRPr lang="en-US" sz="1200" b="0" dirty="0">
              <a:solidFill>
                <a:srgbClr val="000000"/>
              </a:solidFill>
              <a:effectLst/>
            </a:endParaRPr>
          </a:p>
        </p:txBody>
      </p:sp>
    </p:spTree>
    <p:extLst>
      <p:ext uri="{BB962C8B-B14F-4D97-AF65-F5344CB8AC3E}">
        <p14:creationId xmlns:p14="http://schemas.microsoft.com/office/powerpoint/2010/main" val="12499978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Demo: </a:t>
            </a:r>
          </a:p>
          <a:p>
            <a:r>
              <a:rPr lang="en-US" dirty="0"/>
              <a:t>Styles</a:t>
            </a:r>
          </a:p>
        </p:txBody>
      </p:sp>
    </p:spTree>
    <p:extLst>
      <p:ext uri="{BB962C8B-B14F-4D97-AF65-F5344CB8AC3E}">
        <p14:creationId xmlns:p14="http://schemas.microsoft.com/office/powerpoint/2010/main" val="3300191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F618A9-1C83-7F25-CBDD-2D879956D582}"/>
              </a:ext>
            </a:extLst>
          </p:cNvPr>
          <p:cNvSpPr txBox="1"/>
          <p:nvPr/>
        </p:nvSpPr>
        <p:spPr>
          <a:xfrm>
            <a:off x="274639" y="1209973"/>
            <a:ext cx="10056812" cy="2751698"/>
          </a:xfrm>
          <a:prstGeom prst="rect">
            <a:avLst/>
          </a:prstGeom>
          <a:noFill/>
        </p:spPr>
        <p:txBody>
          <a:bodyPr vert="horz" wrap="square" lIns="146304" tIns="91440" rIns="146304" bIns="91440" rtlCol="0" anchor="t" anchorCtr="0">
            <a:normAutofit/>
          </a:bodyPr>
          <a:lstStyle/>
          <a:p>
            <a:pPr>
              <a:lnSpc>
                <a:spcPct val="90000"/>
              </a:lnSpc>
              <a:spcBef>
                <a:spcPct val="0"/>
              </a:spcBef>
              <a:spcAft>
                <a:spcPts val="600"/>
              </a:spcAft>
            </a:pPr>
            <a:r>
              <a: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rPr>
              <a:t>Templates</a:t>
            </a:r>
          </a:p>
        </p:txBody>
      </p:sp>
    </p:spTree>
    <p:extLst>
      <p:ext uri="{BB962C8B-B14F-4D97-AF65-F5344CB8AC3E}">
        <p14:creationId xmlns:p14="http://schemas.microsoft.com/office/powerpoint/2010/main" val="25929838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DB7B5-B170-A8A6-307B-A5140C63676B}"/>
              </a:ext>
            </a:extLst>
          </p:cNvPr>
          <p:cNvSpPr>
            <a:spLocks noGrp="1"/>
          </p:cNvSpPr>
          <p:nvPr>
            <p:ph type="title"/>
          </p:nvPr>
        </p:nvSpPr>
        <p:spPr/>
        <p:txBody>
          <a:bodyPr/>
          <a:lstStyle/>
          <a:p>
            <a:r>
              <a:rPr lang="en-US" dirty="0"/>
              <a:t>What are Templates</a:t>
            </a:r>
          </a:p>
        </p:txBody>
      </p:sp>
      <p:sp>
        <p:nvSpPr>
          <p:cNvPr id="3" name="Text Placeholder 2">
            <a:extLst>
              <a:ext uri="{FF2B5EF4-FFF2-40B4-BE49-F238E27FC236}">
                <a16:creationId xmlns:a16="http://schemas.microsoft.com/office/drawing/2014/main" id="{BA20A84E-E92C-B32C-2DF4-18A18B29397D}"/>
              </a:ext>
            </a:extLst>
          </p:cNvPr>
          <p:cNvSpPr>
            <a:spLocks noGrp="1"/>
          </p:cNvSpPr>
          <p:nvPr>
            <p:ph type="body" sz="quarter" idx="10"/>
          </p:nvPr>
        </p:nvSpPr>
        <p:spPr>
          <a:xfrm>
            <a:off x="274638" y="1212850"/>
            <a:ext cx="11887200" cy="4278094"/>
          </a:xfrm>
        </p:spPr>
        <p:txBody>
          <a:bodyPr/>
          <a:lstStyle/>
          <a:p>
            <a:r>
              <a:rPr lang="en-US" sz="2000" dirty="0"/>
              <a:t>A template describes the overall look and visual appearance of a control. For each control, there is a default template associated with it which gives the control its appearance. In WPF applications, you can easily create your own templates when you want to customize the visual behavior and visual appearance of a control.</a:t>
            </a:r>
          </a:p>
          <a:p>
            <a:endParaRPr lang="en-US" sz="2000" dirty="0"/>
          </a:p>
          <a:p>
            <a:r>
              <a:rPr lang="en-US" sz="2000" dirty="0"/>
              <a:t>Connectivity between the logic and the template can be achieved by data binding. The main difference between styles and templates are listed below −</a:t>
            </a:r>
          </a:p>
          <a:p>
            <a:endParaRPr lang="en-US" sz="2000" dirty="0"/>
          </a:p>
          <a:p>
            <a:r>
              <a:rPr lang="en-US" sz="2000" dirty="0"/>
              <a:t>Styles can only change the appearance of your control with default properties of that control.</a:t>
            </a:r>
          </a:p>
          <a:p>
            <a:endParaRPr lang="en-US" sz="2000" dirty="0"/>
          </a:p>
          <a:p>
            <a:r>
              <a:rPr lang="en-US" sz="2000" dirty="0"/>
              <a:t>With templates, you can access more parts of a control than in styles. You can also specify both existing and new behavior of a control.</a:t>
            </a:r>
          </a:p>
          <a:p>
            <a:endParaRPr lang="en-US" sz="2000" dirty="0"/>
          </a:p>
          <a:p>
            <a:r>
              <a:rPr lang="en-US" sz="2000" dirty="0"/>
              <a:t>There are two types of templates which are most used: </a:t>
            </a:r>
            <a:r>
              <a:rPr lang="en-US" sz="2000" b="1" dirty="0"/>
              <a:t>Control Template </a:t>
            </a:r>
            <a:r>
              <a:rPr lang="en-US" sz="2000" dirty="0"/>
              <a:t>and </a:t>
            </a:r>
            <a:r>
              <a:rPr lang="en-US" sz="2000" b="1" dirty="0"/>
              <a:t>Data Template</a:t>
            </a:r>
          </a:p>
        </p:txBody>
      </p:sp>
    </p:spTree>
    <p:extLst>
      <p:ext uri="{BB962C8B-B14F-4D97-AF65-F5344CB8AC3E}">
        <p14:creationId xmlns:p14="http://schemas.microsoft.com/office/powerpoint/2010/main" val="199930070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D9ED0-89EC-14FC-273F-660F005F16C6}"/>
              </a:ext>
            </a:extLst>
          </p:cNvPr>
          <p:cNvSpPr>
            <a:spLocks noGrp="1"/>
          </p:cNvSpPr>
          <p:nvPr>
            <p:ph type="title"/>
          </p:nvPr>
        </p:nvSpPr>
        <p:spPr/>
        <p:txBody>
          <a:bodyPr/>
          <a:lstStyle/>
          <a:p>
            <a:r>
              <a:rPr lang="en-US" dirty="0"/>
              <a:t>Control Template</a:t>
            </a:r>
          </a:p>
        </p:txBody>
      </p:sp>
      <p:sp>
        <p:nvSpPr>
          <p:cNvPr id="3" name="Text Placeholder 2">
            <a:extLst>
              <a:ext uri="{FF2B5EF4-FFF2-40B4-BE49-F238E27FC236}">
                <a16:creationId xmlns:a16="http://schemas.microsoft.com/office/drawing/2014/main" id="{D932E332-DB1E-FA37-8C22-7729BFCC9C56}"/>
              </a:ext>
            </a:extLst>
          </p:cNvPr>
          <p:cNvSpPr>
            <a:spLocks noGrp="1"/>
          </p:cNvSpPr>
          <p:nvPr>
            <p:ph type="body" sz="quarter" idx="10"/>
          </p:nvPr>
        </p:nvSpPr>
        <p:spPr>
          <a:xfrm>
            <a:off x="274638" y="1212850"/>
            <a:ext cx="11887200" cy="2123658"/>
          </a:xfrm>
        </p:spPr>
        <p:txBody>
          <a:bodyPr/>
          <a:lstStyle/>
          <a:p>
            <a:pPr algn="just"/>
            <a:r>
              <a:rPr lang="en-US" sz="2800" dirty="0"/>
              <a:t>The Control Template defines the visual appearance of a control. All of the UI elements have some kind of appearance as well as behavior, e.g., Button has an appearance and behavior. Click event or mouse hover event are the behaviors which are fired in response to a click and hover and there is also a default appearance of button which can be changed by the Control template.</a:t>
            </a:r>
          </a:p>
        </p:txBody>
      </p:sp>
      <p:sp>
        <p:nvSpPr>
          <p:cNvPr id="5" name="TextBox 4">
            <a:extLst>
              <a:ext uri="{FF2B5EF4-FFF2-40B4-BE49-F238E27FC236}">
                <a16:creationId xmlns:a16="http://schemas.microsoft.com/office/drawing/2014/main" id="{48F4EEDA-FE16-A938-6E76-25429FDCDFEA}"/>
              </a:ext>
            </a:extLst>
          </p:cNvPr>
          <p:cNvSpPr txBox="1"/>
          <p:nvPr/>
        </p:nvSpPr>
        <p:spPr>
          <a:xfrm>
            <a:off x="431230" y="3929310"/>
            <a:ext cx="5760640" cy="2031325"/>
          </a:xfrm>
          <a:prstGeom prst="rect">
            <a:avLst/>
          </a:prstGeom>
          <a:noFill/>
        </p:spPr>
        <p:txBody>
          <a:bodyPr wrap="square">
            <a:spAutoFit/>
          </a:bodyPr>
          <a:lstStyle/>
          <a:p>
            <a:r>
              <a:rPr lang="en-US" b="0" dirty="0">
                <a:solidFill>
                  <a:srgbClr val="800000"/>
                </a:solidFill>
                <a:effectLst/>
              </a:rPr>
              <a:t>&lt;</a:t>
            </a:r>
            <a:r>
              <a:rPr lang="en-US" b="0" dirty="0" err="1">
                <a:solidFill>
                  <a:srgbClr val="800000"/>
                </a:solidFill>
                <a:effectLst/>
              </a:rPr>
              <a:t>StackPanel</a:t>
            </a:r>
            <a:r>
              <a:rPr lang="en-US" b="0" dirty="0">
                <a:solidFill>
                  <a:srgbClr val="800000"/>
                </a:solidFill>
                <a:effectLst/>
              </a:rPr>
              <a:t>&gt;</a:t>
            </a:r>
            <a:r>
              <a:rPr lang="en-US" b="0" dirty="0">
                <a:solidFill>
                  <a:srgbClr val="000000"/>
                </a:solidFill>
                <a:effectLst/>
              </a:rPr>
              <a:t> </a:t>
            </a:r>
          </a:p>
          <a:p>
            <a:r>
              <a:rPr lang="en-US" b="0" dirty="0">
                <a:solidFill>
                  <a:srgbClr val="000000"/>
                </a:solidFill>
                <a:effectLst/>
              </a:rPr>
              <a:t>      </a:t>
            </a:r>
            <a:r>
              <a:rPr lang="en-US" b="0" dirty="0">
                <a:solidFill>
                  <a:srgbClr val="800000"/>
                </a:solidFill>
                <a:effectLst/>
              </a:rPr>
              <a:t>&lt;Button</a:t>
            </a:r>
            <a:r>
              <a:rPr lang="en-US" b="0" dirty="0">
                <a:solidFill>
                  <a:srgbClr val="000000"/>
                </a:solidFill>
                <a:effectLst/>
              </a:rPr>
              <a:t> </a:t>
            </a:r>
            <a:r>
              <a:rPr lang="en-US" b="0" dirty="0">
                <a:solidFill>
                  <a:srgbClr val="E50000"/>
                </a:solidFill>
                <a:effectLst/>
              </a:rPr>
              <a:t>Content</a:t>
            </a:r>
            <a:r>
              <a:rPr lang="en-US" b="0" dirty="0">
                <a:solidFill>
                  <a:srgbClr val="000000"/>
                </a:solidFill>
                <a:effectLst/>
              </a:rPr>
              <a:t> = </a:t>
            </a:r>
            <a:r>
              <a:rPr lang="en-US" b="0" dirty="0">
                <a:solidFill>
                  <a:srgbClr val="0000FF"/>
                </a:solidFill>
                <a:effectLst/>
              </a:rPr>
              <a:t>"Round Button!"</a:t>
            </a:r>
            <a:endParaRPr lang="en-US" b="0" dirty="0">
              <a:solidFill>
                <a:srgbClr val="000000"/>
              </a:solidFill>
              <a:effectLst/>
            </a:endParaRPr>
          </a:p>
          <a:p>
            <a:r>
              <a:rPr lang="en-US" b="0" dirty="0">
                <a:solidFill>
                  <a:srgbClr val="000000"/>
                </a:solidFill>
                <a:effectLst/>
              </a:rPr>
              <a:t>         </a:t>
            </a:r>
            <a:r>
              <a:rPr lang="en-US" b="0" dirty="0">
                <a:solidFill>
                  <a:srgbClr val="E50000"/>
                </a:solidFill>
                <a:effectLst/>
              </a:rPr>
              <a:t>Template</a:t>
            </a:r>
            <a:r>
              <a:rPr lang="en-US" b="0" dirty="0">
                <a:solidFill>
                  <a:srgbClr val="000000"/>
                </a:solidFill>
                <a:effectLst/>
              </a:rPr>
              <a:t> = </a:t>
            </a:r>
            <a:r>
              <a:rPr lang="en-US" b="0" dirty="0">
                <a:solidFill>
                  <a:srgbClr val="0000FF"/>
                </a:solidFill>
                <a:effectLst/>
              </a:rPr>
              <a:t>"{</a:t>
            </a:r>
            <a:r>
              <a:rPr lang="en-US" b="0" dirty="0" err="1">
                <a:solidFill>
                  <a:srgbClr val="0000FF"/>
                </a:solidFill>
                <a:effectLst/>
              </a:rPr>
              <a:t>StaticResource</a:t>
            </a:r>
            <a:r>
              <a:rPr lang="en-US" b="0" dirty="0">
                <a:solidFill>
                  <a:srgbClr val="0000FF"/>
                </a:solidFill>
                <a:effectLst/>
              </a:rPr>
              <a:t> </a:t>
            </a:r>
            <a:r>
              <a:rPr lang="en-US" b="0" dirty="0" err="1">
                <a:solidFill>
                  <a:srgbClr val="0000FF"/>
                </a:solidFill>
                <a:effectLst/>
              </a:rPr>
              <a:t>ButtonTemplate</a:t>
            </a:r>
            <a:r>
              <a:rPr lang="en-US" b="0" dirty="0">
                <a:solidFill>
                  <a:srgbClr val="0000FF"/>
                </a:solidFill>
                <a:effectLst/>
              </a:rPr>
              <a:t>}"</a:t>
            </a:r>
            <a:r>
              <a:rPr lang="en-US" b="0" dirty="0">
                <a:solidFill>
                  <a:srgbClr val="000000"/>
                </a:solidFill>
                <a:effectLst/>
              </a:rPr>
              <a:t> </a:t>
            </a:r>
          </a:p>
          <a:p>
            <a:r>
              <a:rPr lang="en-US" b="0" dirty="0">
                <a:solidFill>
                  <a:srgbClr val="000000"/>
                </a:solidFill>
                <a:effectLst/>
              </a:rPr>
              <a:t>         </a:t>
            </a:r>
            <a:r>
              <a:rPr lang="en-US" b="0" dirty="0">
                <a:solidFill>
                  <a:srgbClr val="E50000"/>
                </a:solidFill>
                <a:effectLst/>
              </a:rPr>
              <a:t>Width</a:t>
            </a:r>
            <a:r>
              <a:rPr lang="en-US" b="0" dirty="0">
                <a:solidFill>
                  <a:srgbClr val="000000"/>
                </a:solidFill>
                <a:effectLst/>
              </a:rPr>
              <a:t> = </a:t>
            </a:r>
            <a:r>
              <a:rPr lang="en-US" b="0" dirty="0">
                <a:solidFill>
                  <a:srgbClr val="0000FF"/>
                </a:solidFill>
                <a:effectLst/>
              </a:rPr>
              <a:t>"150"</a:t>
            </a:r>
            <a:r>
              <a:rPr lang="en-US" b="0" dirty="0">
                <a:solidFill>
                  <a:srgbClr val="000000"/>
                </a:solidFill>
                <a:effectLst/>
              </a:rPr>
              <a:t> </a:t>
            </a:r>
            <a:r>
              <a:rPr lang="en-US" b="0" dirty="0">
                <a:solidFill>
                  <a:srgbClr val="E50000"/>
                </a:solidFill>
                <a:effectLst/>
              </a:rPr>
              <a:t>Margin</a:t>
            </a:r>
            <a:r>
              <a:rPr lang="en-US" b="0" dirty="0">
                <a:solidFill>
                  <a:srgbClr val="000000"/>
                </a:solidFill>
                <a:effectLst/>
              </a:rPr>
              <a:t> = </a:t>
            </a:r>
            <a:r>
              <a:rPr lang="en-US" b="0" dirty="0">
                <a:solidFill>
                  <a:srgbClr val="0000FF"/>
                </a:solidFill>
                <a:effectLst/>
              </a:rPr>
              <a:t>"50"</a:t>
            </a:r>
            <a:r>
              <a:rPr lang="en-US" b="0" dirty="0">
                <a:solidFill>
                  <a:srgbClr val="000000"/>
                </a:solidFill>
                <a:effectLst/>
              </a:rPr>
              <a:t> </a:t>
            </a:r>
            <a:r>
              <a:rPr lang="en-US" b="0" dirty="0">
                <a:solidFill>
                  <a:srgbClr val="800000"/>
                </a:solidFill>
                <a:effectLst/>
              </a:rPr>
              <a:t>/&gt;</a:t>
            </a:r>
            <a:r>
              <a:rPr lang="en-US" b="0" dirty="0">
                <a:solidFill>
                  <a:srgbClr val="000000"/>
                </a:solidFill>
                <a:effectLst/>
              </a:rPr>
              <a:t> </a:t>
            </a:r>
          </a:p>
          <a:p>
            <a:r>
              <a:rPr lang="en-US" b="0" dirty="0">
                <a:solidFill>
                  <a:srgbClr val="000000"/>
                </a:solidFill>
                <a:effectLst/>
              </a:rPr>
              <a:t>      </a:t>
            </a:r>
            <a:r>
              <a:rPr lang="en-US" b="0" dirty="0">
                <a:solidFill>
                  <a:srgbClr val="800000"/>
                </a:solidFill>
                <a:effectLst/>
              </a:rPr>
              <a:t>&lt;Button</a:t>
            </a:r>
            <a:r>
              <a:rPr lang="en-US" b="0" dirty="0">
                <a:solidFill>
                  <a:srgbClr val="000000"/>
                </a:solidFill>
                <a:effectLst/>
              </a:rPr>
              <a:t> </a:t>
            </a:r>
            <a:r>
              <a:rPr lang="en-US" b="0" dirty="0">
                <a:solidFill>
                  <a:srgbClr val="E50000"/>
                </a:solidFill>
                <a:effectLst/>
              </a:rPr>
              <a:t>Content</a:t>
            </a:r>
            <a:r>
              <a:rPr lang="en-US" b="0" dirty="0">
                <a:solidFill>
                  <a:srgbClr val="000000"/>
                </a:solidFill>
                <a:effectLst/>
              </a:rPr>
              <a:t> = </a:t>
            </a:r>
            <a:r>
              <a:rPr lang="en-US" b="0" dirty="0">
                <a:solidFill>
                  <a:srgbClr val="0000FF"/>
                </a:solidFill>
                <a:effectLst/>
              </a:rPr>
              <a:t>"Default Button!"</a:t>
            </a:r>
            <a:r>
              <a:rPr lang="en-US" b="0" dirty="0">
                <a:solidFill>
                  <a:srgbClr val="000000"/>
                </a:solidFill>
                <a:effectLst/>
              </a:rPr>
              <a:t> </a:t>
            </a:r>
            <a:r>
              <a:rPr lang="en-US" b="0" dirty="0">
                <a:solidFill>
                  <a:srgbClr val="E50000"/>
                </a:solidFill>
                <a:effectLst/>
              </a:rPr>
              <a:t>Height</a:t>
            </a:r>
            <a:r>
              <a:rPr lang="en-US" b="0" dirty="0">
                <a:solidFill>
                  <a:srgbClr val="000000"/>
                </a:solidFill>
                <a:effectLst/>
              </a:rPr>
              <a:t> = </a:t>
            </a:r>
            <a:r>
              <a:rPr lang="en-US" b="0" dirty="0">
                <a:solidFill>
                  <a:srgbClr val="0000FF"/>
                </a:solidFill>
                <a:effectLst/>
              </a:rPr>
              <a:t>"40"</a:t>
            </a:r>
            <a:r>
              <a:rPr lang="en-US" b="0" dirty="0">
                <a:solidFill>
                  <a:srgbClr val="000000"/>
                </a:solidFill>
                <a:effectLst/>
              </a:rPr>
              <a:t> </a:t>
            </a:r>
          </a:p>
          <a:p>
            <a:r>
              <a:rPr lang="en-US" b="0" dirty="0">
                <a:solidFill>
                  <a:srgbClr val="000000"/>
                </a:solidFill>
                <a:effectLst/>
              </a:rPr>
              <a:t>         </a:t>
            </a:r>
            <a:r>
              <a:rPr lang="en-US" b="0" dirty="0">
                <a:solidFill>
                  <a:srgbClr val="E50000"/>
                </a:solidFill>
                <a:effectLst/>
              </a:rPr>
              <a:t>Width</a:t>
            </a:r>
            <a:r>
              <a:rPr lang="en-US" b="0" dirty="0">
                <a:solidFill>
                  <a:srgbClr val="000000"/>
                </a:solidFill>
                <a:effectLst/>
              </a:rPr>
              <a:t> = </a:t>
            </a:r>
            <a:r>
              <a:rPr lang="en-US" b="0" dirty="0">
                <a:solidFill>
                  <a:srgbClr val="0000FF"/>
                </a:solidFill>
                <a:effectLst/>
              </a:rPr>
              <a:t>"150"</a:t>
            </a:r>
            <a:r>
              <a:rPr lang="en-US" b="0" dirty="0">
                <a:solidFill>
                  <a:srgbClr val="000000"/>
                </a:solidFill>
                <a:effectLst/>
              </a:rPr>
              <a:t> </a:t>
            </a:r>
            <a:r>
              <a:rPr lang="en-US" b="0" dirty="0">
                <a:solidFill>
                  <a:srgbClr val="E50000"/>
                </a:solidFill>
                <a:effectLst/>
              </a:rPr>
              <a:t>Margin</a:t>
            </a:r>
            <a:r>
              <a:rPr lang="en-US" b="0" dirty="0">
                <a:solidFill>
                  <a:srgbClr val="000000"/>
                </a:solidFill>
                <a:effectLst/>
              </a:rPr>
              <a:t> = </a:t>
            </a:r>
            <a:r>
              <a:rPr lang="en-US" b="0" dirty="0">
                <a:solidFill>
                  <a:srgbClr val="0000FF"/>
                </a:solidFill>
                <a:effectLst/>
              </a:rPr>
              <a:t>"5"</a:t>
            </a:r>
            <a:r>
              <a:rPr lang="en-US" b="0" dirty="0">
                <a:solidFill>
                  <a:srgbClr val="000000"/>
                </a:solidFill>
                <a:effectLst/>
              </a:rPr>
              <a:t> </a:t>
            </a:r>
            <a:r>
              <a:rPr lang="en-US" b="0" dirty="0">
                <a:solidFill>
                  <a:srgbClr val="800000"/>
                </a:solidFill>
                <a:effectLst/>
              </a:rPr>
              <a:t>/&gt;</a:t>
            </a:r>
            <a:endParaRPr lang="en-US" b="0" dirty="0">
              <a:solidFill>
                <a:srgbClr val="000000"/>
              </a:solidFill>
              <a:effectLst/>
            </a:endParaRPr>
          </a:p>
          <a:p>
            <a:r>
              <a:rPr lang="en-US" b="0" dirty="0">
                <a:solidFill>
                  <a:srgbClr val="000000"/>
                </a:solidFill>
                <a:effectLst/>
              </a:rPr>
              <a:t>   </a:t>
            </a:r>
            <a:r>
              <a:rPr lang="en-US" b="0" dirty="0">
                <a:solidFill>
                  <a:srgbClr val="800000"/>
                </a:solidFill>
                <a:effectLst/>
              </a:rPr>
              <a:t>&lt;/</a:t>
            </a:r>
            <a:r>
              <a:rPr lang="en-US" b="0" dirty="0" err="1">
                <a:solidFill>
                  <a:srgbClr val="800000"/>
                </a:solidFill>
                <a:effectLst/>
              </a:rPr>
              <a:t>StackPanel</a:t>
            </a:r>
            <a:r>
              <a:rPr lang="en-US" b="0" dirty="0">
                <a:solidFill>
                  <a:srgbClr val="800000"/>
                </a:solidFill>
                <a:effectLst/>
              </a:rPr>
              <a:t>&gt;</a:t>
            </a:r>
            <a:r>
              <a:rPr lang="en-US" b="0" dirty="0">
                <a:solidFill>
                  <a:srgbClr val="000000"/>
                </a:solidFill>
                <a:effectLst/>
              </a:rPr>
              <a:t> </a:t>
            </a:r>
          </a:p>
        </p:txBody>
      </p:sp>
      <p:pic>
        <p:nvPicPr>
          <p:cNvPr id="2050" name="Picture 2" descr="Control Template">
            <a:extLst>
              <a:ext uri="{FF2B5EF4-FFF2-40B4-BE49-F238E27FC236}">
                <a16:creationId xmlns:a16="http://schemas.microsoft.com/office/drawing/2014/main" id="{D5776B5D-1163-CDEB-01E0-710153E31E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0245" y="3383483"/>
            <a:ext cx="5715000" cy="332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702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F26DBD-B245-A67C-0972-0C6F23662FA6}"/>
              </a:ext>
            </a:extLst>
          </p:cNvPr>
          <p:cNvSpPr txBox="1"/>
          <p:nvPr/>
        </p:nvSpPr>
        <p:spPr>
          <a:xfrm>
            <a:off x="169565" y="544934"/>
            <a:ext cx="5976664" cy="3970318"/>
          </a:xfrm>
          <a:prstGeom prst="rect">
            <a:avLst/>
          </a:prstGeom>
          <a:noFill/>
        </p:spPr>
        <p:txBody>
          <a:bodyPr wrap="square">
            <a:spAutoFit/>
          </a:bodyPr>
          <a:lstStyle/>
          <a:p>
            <a:r>
              <a:rPr lang="en-US" sz="1400" b="0" dirty="0">
                <a:solidFill>
                  <a:srgbClr val="800000"/>
                </a:solidFill>
                <a:effectLst/>
              </a:rPr>
              <a:t>&lt;</a:t>
            </a:r>
            <a:r>
              <a:rPr lang="en-US" sz="1400" b="0" dirty="0" err="1">
                <a:solidFill>
                  <a:srgbClr val="800000"/>
                </a:solidFill>
                <a:effectLst/>
              </a:rPr>
              <a:t>Window.Resources</a:t>
            </a:r>
            <a:r>
              <a:rPr lang="en-US" sz="1400" b="0" dirty="0">
                <a:solidFill>
                  <a:srgbClr val="800000"/>
                </a:solidFill>
                <a:effectLst/>
              </a:rPr>
              <a:t>&gt;</a:t>
            </a:r>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ControlTemplate</a:t>
            </a:r>
            <a:r>
              <a:rPr lang="en-US" sz="1400" b="0" dirty="0">
                <a:solidFill>
                  <a:srgbClr val="000000"/>
                </a:solidFill>
                <a:effectLst/>
              </a:rPr>
              <a:t> </a:t>
            </a:r>
            <a:r>
              <a:rPr lang="en-US" sz="1400" b="0" dirty="0">
                <a:solidFill>
                  <a:srgbClr val="E50000"/>
                </a:solidFill>
                <a:effectLst/>
              </a:rPr>
              <a:t>x:Key</a:t>
            </a:r>
            <a:r>
              <a:rPr lang="en-US" sz="1400" b="0" dirty="0">
                <a:solidFill>
                  <a:srgbClr val="000000"/>
                </a:solidFill>
                <a:effectLst/>
              </a:rPr>
              <a:t> = </a:t>
            </a:r>
            <a:r>
              <a:rPr lang="en-US" sz="1400" b="0" dirty="0">
                <a:solidFill>
                  <a:srgbClr val="0000FF"/>
                </a:solidFill>
                <a:effectLst/>
              </a:rPr>
              <a:t>"</a:t>
            </a:r>
            <a:r>
              <a:rPr lang="en-US" sz="1400" b="0" dirty="0" err="1">
                <a:solidFill>
                  <a:srgbClr val="0000FF"/>
                </a:solidFill>
                <a:effectLst/>
              </a:rPr>
              <a:t>ButtonTemplate</a:t>
            </a:r>
            <a:r>
              <a:rPr lang="en-US" sz="1400" b="0" dirty="0">
                <a:solidFill>
                  <a:srgbClr val="0000FF"/>
                </a:solidFill>
                <a:effectLst/>
              </a:rPr>
              <a:t>"</a:t>
            </a:r>
            <a:r>
              <a:rPr lang="en-US" sz="1400" b="0" dirty="0">
                <a:solidFill>
                  <a:srgbClr val="000000"/>
                </a:solidFill>
                <a:effectLst/>
              </a:rPr>
              <a:t> </a:t>
            </a:r>
            <a:r>
              <a:rPr lang="en-US" sz="1400" b="0" dirty="0" err="1">
                <a:solidFill>
                  <a:srgbClr val="E50000"/>
                </a:solidFill>
                <a:effectLst/>
              </a:rPr>
              <a:t>TargetType</a:t>
            </a:r>
            <a:r>
              <a:rPr lang="en-US" sz="1400" b="0" dirty="0">
                <a:solidFill>
                  <a:srgbClr val="000000"/>
                </a:solidFill>
                <a:effectLst/>
              </a:rPr>
              <a:t> = </a:t>
            </a:r>
            <a:r>
              <a:rPr lang="en-US" sz="1400" b="0" dirty="0">
                <a:solidFill>
                  <a:srgbClr val="0000FF"/>
                </a:solidFill>
                <a:effectLst/>
              </a:rPr>
              <a:t>"Button"</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&lt;Grid&gt;</a:t>
            </a:r>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&lt;Ellipse</a:t>
            </a:r>
            <a:r>
              <a:rPr lang="en-US" sz="1400" b="0" dirty="0">
                <a:solidFill>
                  <a:srgbClr val="000000"/>
                </a:solidFill>
                <a:effectLst/>
              </a:rPr>
              <a:t> </a:t>
            </a:r>
            <a:r>
              <a:rPr lang="en-US" sz="1400" b="0" dirty="0">
                <a:solidFill>
                  <a:srgbClr val="E50000"/>
                </a:solidFill>
                <a:effectLst/>
              </a:rPr>
              <a:t>x:Name</a:t>
            </a:r>
            <a:r>
              <a:rPr lang="en-US" sz="1400" b="0" dirty="0">
                <a:solidFill>
                  <a:srgbClr val="000000"/>
                </a:solidFill>
                <a:effectLst/>
              </a:rPr>
              <a:t> = </a:t>
            </a:r>
            <a:r>
              <a:rPr lang="en-US" sz="1400" b="0" dirty="0">
                <a:solidFill>
                  <a:srgbClr val="0000FF"/>
                </a:solidFill>
                <a:effectLst/>
              </a:rPr>
              <a:t>"</a:t>
            </a:r>
            <a:r>
              <a:rPr lang="en-US" sz="1400" b="0" dirty="0" err="1">
                <a:solidFill>
                  <a:srgbClr val="0000FF"/>
                </a:solidFill>
                <a:effectLst/>
              </a:rPr>
              <a:t>ButtonEllipse</a:t>
            </a:r>
            <a:r>
              <a:rPr lang="en-US" sz="1400" b="0" dirty="0">
                <a:solidFill>
                  <a:srgbClr val="0000FF"/>
                </a:solidFill>
                <a:effectLst/>
              </a:rPr>
              <a:t>"</a:t>
            </a:r>
            <a:r>
              <a:rPr lang="en-US" sz="1400" b="0" dirty="0">
                <a:solidFill>
                  <a:srgbClr val="000000"/>
                </a:solidFill>
                <a:effectLst/>
              </a:rPr>
              <a:t> </a:t>
            </a:r>
            <a:r>
              <a:rPr lang="en-US" sz="1400" b="0" dirty="0">
                <a:solidFill>
                  <a:srgbClr val="E50000"/>
                </a:solidFill>
                <a:effectLst/>
              </a:rPr>
              <a:t>Height</a:t>
            </a:r>
            <a:r>
              <a:rPr lang="en-US" sz="1400" b="0" dirty="0">
                <a:solidFill>
                  <a:srgbClr val="000000"/>
                </a:solidFill>
                <a:effectLst/>
              </a:rPr>
              <a:t> = </a:t>
            </a:r>
            <a:r>
              <a:rPr lang="en-US" sz="1400" b="0" dirty="0">
                <a:solidFill>
                  <a:srgbClr val="0000FF"/>
                </a:solidFill>
                <a:effectLst/>
              </a:rPr>
              <a:t>"100"</a:t>
            </a:r>
            <a:r>
              <a:rPr lang="en-US" sz="1400" b="0" dirty="0">
                <a:solidFill>
                  <a:srgbClr val="000000"/>
                </a:solidFill>
                <a:effectLst/>
              </a:rPr>
              <a:t> </a:t>
            </a:r>
            <a:r>
              <a:rPr lang="en-US" sz="1400" b="0" dirty="0">
                <a:solidFill>
                  <a:srgbClr val="E50000"/>
                </a:solidFill>
                <a:effectLst/>
              </a:rPr>
              <a:t>Width</a:t>
            </a:r>
            <a:r>
              <a:rPr lang="en-US" sz="1400" b="0" dirty="0">
                <a:solidFill>
                  <a:srgbClr val="000000"/>
                </a:solidFill>
                <a:effectLst/>
              </a:rPr>
              <a:t> = </a:t>
            </a:r>
            <a:r>
              <a:rPr lang="en-US" sz="1400" b="0" dirty="0">
                <a:solidFill>
                  <a:srgbClr val="0000FF"/>
                </a:solidFill>
                <a:effectLst/>
              </a:rPr>
              <a:t>"150"</a:t>
            </a:r>
            <a:r>
              <a:rPr lang="en-US" sz="1400" b="0" dirty="0">
                <a:solidFill>
                  <a:srgbClr val="000000"/>
                </a:solidFill>
                <a:effectLst/>
              </a:rPr>
              <a:t> </a:t>
            </a:r>
            <a:r>
              <a:rPr lang="en-US" sz="1400" b="0" dirty="0">
                <a:solidFill>
                  <a:srgbClr val="800000"/>
                </a:solidFill>
                <a:effectLst/>
              </a:rPr>
              <a:t>&gt;</a:t>
            </a:r>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Ellipse.Fill</a:t>
            </a:r>
            <a:r>
              <a:rPr lang="en-US" sz="1400" b="0" dirty="0">
                <a:solidFill>
                  <a:srgbClr val="800000"/>
                </a:solidFill>
                <a:effectLst/>
              </a:rPr>
              <a:t>&gt;</a:t>
            </a:r>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LinearGradientBrush</a:t>
            </a:r>
            <a:r>
              <a:rPr lang="en-US" sz="1400" b="0" dirty="0">
                <a:solidFill>
                  <a:srgbClr val="000000"/>
                </a:solidFill>
                <a:effectLst/>
              </a:rPr>
              <a:t> </a:t>
            </a:r>
            <a:r>
              <a:rPr lang="en-US" sz="1400" b="0" dirty="0" err="1">
                <a:solidFill>
                  <a:srgbClr val="E50000"/>
                </a:solidFill>
                <a:effectLst/>
              </a:rPr>
              <a:t>StartPoint</a:t>
            </a:r>
            <a:r>
              <a:rPr lang="en-US" sz="1400" b="0" dirty="0">
                <a:solidFill>
                  <a:srgbClr val="000000"/>
                </a:solidFill>
                <a:effectLst/>
              </a:rPr>
              <a:t> = </a:t>
            </a:r>
            <a:r>
              <a:rPr lang="en-US" sz="1400" b="0" dirty="0">
                <a:solidFill>
                  <a:srgbClr val="0000FF"/>
                </a:solidFill>
                <a:effectLst/>
              </a:rPr>
              <a:t>"0,0.2"</a:t>
            </a:r>
            <a:r>
              <a:rPr lang="en-US" sz="1400" b="0" dirty="0">
                <a:solidFill>
                  <a:srgbClr val="000000"/>
                </a:solidFill>
                <a:effectLst/>
              </a:rPr>
              <a:t> </a:t>
            </a:r>
            <a:r>
              <a:rPr lang="en-US" sz="1400" b="0" dirty="0" err="1">
                <a:solidFill>
                  <a:srgbClr val="E50000"/>
                </a:solidFill>
                <a:effectLst/>
              </a:rPr>
              <a:t>EndPoint</a:t>
            </a:r>
            <a:r>
              <a:rPr lang="en-US" sz="1400" b="0" dirty="0">
                <a:solidFill>
                  <a:srgbClr val="000000"/>
                </a:solidFill>
                <a:effectLst/>
              </a:rPr>
              <a:t> = </a:t>
            </a:r>
            <a:r>
              <a:rPr lang="en-US" sz="1400" b="0" dirty="0">
                <a:solidFill>
                  <a:srgbClr val="0000FF"/>
                </a:solidFill>
                <a:effectLst/>
              </a:rPr>
              <a:t>"0.2,1.4"</a:t>
            </a:r>
            <a:r>
              <a:rPr lang="en-US" sz="1400" b="0" dirty="0">
                <a:solidFill>
                  <a:srgbClr val="800000"/>
                </a:solidFill>
                <a:effectLst/>
              </a:rPr>
              <a:t>&gt;</a:t>
            </a:r>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GradientStop</a:t>
            </a:r>
            <a:r>
              <a:rPr lang="en-US" sz="1400" b="0" dirty="0">
                <a:solidFill>
                  <a:srgbClr val="000000"/>
                </a:solidFill>
                <a:effectLst/>
              </a:rPr>
              <a:t> </a:t>
            </a:r>
            <a:r>
              <a:rPr lang="en-US" sz="1400" b="0" dirty="0">
                <a:solidFill>
                  <a:srgbClr val="E50000"/>
                </a:solidFill>
                <a:effectLst/>
              </a:rPr>
              <a:t>Offset</a:t>
            </a:r>
            <a:r>
              <a:rPr lang="en-US" sz="1400" b="0" dirty="0">
                <a:solidFill>
                  <a:srgbClr val="000000"/>
                </a:solidFill>
                <a:effectLst/>
              </a:rPr>
              <a:t> = </a:t>
            </a:r>
            <a:r>
              <a:rPr lang="en-US" sz="1400" b="0" dirty="0">
                <a:solidFill>
                  <a:srgbClr val="0000FF"/>
                </a:solidFill>
                <a:effectLst/>
              </a:rPr>
              <a:t>"0"</a:t>
            </a:r>
            <a:r>
              <a:rPr lang="en-US" sz="1400" b="0" dirty="0">
                <a:solidFill>
                  <a:srgbClr val="000000"/>
                </a:solidFill>
                <a:effectLst/>
              </a:rPr>
              <a:t> </a:t>
            </a:r>
            <a:r>
              <a:rPr lang="en-US" sz="1400" b="0" dirty="0">
                <a:solidFill>
                  <a:srgbClr val="E50000"/>
                </a:solidFill>
                <a:effectLst/>
              </a:rPr>
              <a:t>Color</a:t>
            </a:r>
            <a:r>
              <a:rPr lang="en-US" sz="1400" b="0" dirty="0">
                <a:solidFill>
                  <a:srgbClr val="000000"/>
                </a:solidFill>
                <a:effectLst/>
              </a:rPr>
              <a:t> = </a:t>
            </a:r>
            <a:r>
              <a:rPr lang="en-US" sz="1400" b="0" dirty="0">
                <a:solidFill>
                  <a:srgbClr val="0000FF"/>
                </a:solidFill>
                <a:effectLst/>
              </a:rPr>
              <a:t>"Red"</a:t>
            </a:r>
            <a:r>
              <a:rPr lang="en-US" sz="1400" b="0" dirty="0">
                <a:solidFill>
                  <a:srgbClr val="000000"/>
                </a:solidFill>
                <a:effectLst/>
              </a:rPr>
              <a:t> </a:t>
            </a:r>
            <a:r>
              <a:rPr lang="en-US" sz="1400" b="0" dirty="0">
                <a:solidFill>
                  <a:srgbClr val="800000"/>
                </a:solidFill>
                <a:effectLst/>
              </a:rPr>
              <a:t>/&gt;</a:t>
            </a:r>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GradientStop</a:t>
            </a:r>
            <a:r>
              <a:rPr lang="en-US" sz="1400" b="0" dirty="0">
                <a:solidFill>
                  <a:srgbClr val="000000"/>
                </a:solidFill>
                <a:effectLst/>
              </a:rPr>
              <a:t> </a:t>
            </a:r>
            <a:r>
              <a:rPr lang="en-US" sz="1400" b="0" dirty="0">
                <a:solidFill>
                  <a:srgbClr val="E50000"/>
                </a:solidFill>
                <a:effectLst/>
              </a:rPr>
              <a:t>Offset</a:t>
            </a:r>
            <a:r>
              <a:rPr lang="en-US" sz="1400" b="0" dirty="0">
                <a:solidFill>
                  <a:srgbClr val="000000"/>
                </a:solidFill>
                <a:effectLst/>
              </a:rPr>
              <a:t> = </a:t>
            </a:r>
            <a:r>
              <a:rPr lang="en-US" sz="1400" b="0" dirty="0">
                <a:solidFill>
                  <a:srgbClr val="0000FF"/>
                </a:solidFill>
                <a:effectLst/>
              </a:rPr>
              <a:t>"1"</a:t>
            </a:r>
            <a:r>
              <a:rPr lang="en-US" sz="1400" b="0" dirty="0">
                <a:solidFill>
                  <a:srgbClr val="000000"/>
                </a:solidFill>
                <a:effectLst/>
              </a:rPr>
              <a:t> </a:t>
            </a:r>
            <a:r>
              <a:rPr lang="en-US" sz="1400" b="0" dirty="0">
                <a:solidFill>
                  <a:srgbClr val="E50000"/>
                </a:solidFill>
                <a:effectLst/>
              </a:rPr>
              <a:t>Color</a:t>
            </a:r>
            <a:r>
              <a:rPr lang="en-US" sz="1400" b="0" dirty="0">
                <a:solidFill>
                  <a:srgbClr val="000000"/>
                </a:solidFill>
                <a:effectLst/>
              </a:rPr>
              <a:t> = </a:t>
            </a:r>
            <a:r>
              <a:rPr lang="en-US" sz="1400" b="0" dirty="0">
                <a:solidFill>
                  <a:srgbClr val="0000FF"/>
                </a:solidFill>
                <a:effectLst/>
              </a:rPr>
              <a:t>"Orange"</a:t>
            </a:r>
            <a:r>
              <a:rPr lang="en-US" sz="1400" b="0" dirty="0">
                <a:solidFill>
                  <a:srgbClr val="000000"/>
                </a:solidFill>
                <a:effectLst/>
              </a:rPr>
              <a:t> </a:t>
            </a:r>
            <a:r>
              <a:rPr lang="en-US" sz="1400" b="0" dirty="0">
                <a:solidFill>
                  <a:srgbClr val="800000"/>
                </a:solidFill>
                <a:effectLst/>
              </a:rPr>
              <a:t>/&gt;</a:t>
            </a:r>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LinearGradientBrush</a:t>
            </a:r>
            <a:r>
              <a:rPr lang="en-US" sz="1400" b="0" dirty="0">
                <a:solidFill>
                  <a:srgbClr val="800000"/>
                </a:solidFill>
                <a:effectLst/>
              </a:rPr>
              <a:t>&gt;</a:t>
            </a:r>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Ellipse.Fill</a:t>
            </a:r>
            <a:r>
              <a:rPr lang="en-US" sz="1400" b="0" dirty="0">
                <a:solidFill>
                  <a:srgbClr val="800000"/>
                </a:solidFill>
                <a:effectLst/>
              </a:rPr>
              <a:t>&gt;</a:t>
            </a:r>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&lt;/Ellipse&gt;</a:t>
            </a:r>
            <a:r>
              <a:rPr lang="en-US" sz="1400" b="0" dirty="0">
                <a:solidFill>
                  <a:srgbClr val="000000"/>
                </a:solidFill>
                <a:effectLst/>
              </a:rPr>
              <a:t> </a:t>
            </a:r>
          </a:p>
          <a:p>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ContentPresenter</a:t>
            </a:r>
            <a:r>
              <a:rPr lang="en-US" sz="1400" b="0" dirty="0">
                <a:solidFill>
                  <a:srgbClr val="000000"/>
                </a:solidFill>
                <a:effectLst/>
              </a:rPr>
              <a:t> </a:t>
            </a:r>
            <a:r>
              <a:rPr lang="en-US" sz="1400" b="0" dirty="0">
                <a:solidFill>
                  <a:srgbClr val="E50000"/>
                </a:solidFill>
                <a:effectLst/>
              </a:rPr>
              <a:t>Content</a:t>
            </a:r>
            <a:r>
              <a:rPr lang="en-US" sz="1400" b="0" dirty="0">
                <a:solidFill>
                  <a:srgbClr val="000000"/>
                </a:solidFill>
                <a:effectLst/>
              </a:rPr>
              <a:t> = </a:t>
            </a:r>
            <a:r>
              <a:rPr lang="en-US" sz="1400" b="0" dirty="0">
                <a:solidFill>
                  <a:srgbClr val="0000FF"/>
                </a:solidFill>
                <a:effectLst/>
              </a:rPr>
              <a:t>"{</a:t>
            </a:r>
            <a:r>
              <a:rPr lang="en-US" sz="1400" b="0" dirty="0" err="1">
                <a:solidFill>
                  <a:srgbClr val="0000FF"/>
                </a:solidFill>
                <a:effectLst/>
              </a:rPr>
              <a:t>TemplateBinding</a:t>
            </a:r>
            <a:r>
              <a:rPr lang="en-US" sz="1400" b="0" dirty="0">
                <a:solidFill>
                  <a:srgbClr val="0000FF"/>
                </a:solidFill>
                <a:effectLst/>
              </a:rPr>
              <a:t> Content}"</a:t>
            </a:r>
            <a:r>
              <a:rPr lang="en-US" sz="1400" b="0" dirty="0">
                <a:solidFill>
                  <a:srgbClr val="000000"/>
                </a:solidFill>
                <a:effectLst/>
              </a:rPr>
              <a:t> </a:t>
            </a:r>
          </a:p>
          <a:p>
            <a:r>
              <a:rPr lang="en-US" sz="1400" b="0" dirty="0">
                <a:solidFill>
                  <a:srgbClr val="000000"/>
                </a:solidFill>
                <a:effectLst/>
              </a:rPr>
              <a:t>            </a:t>
            </a:r>
            <a:r>
              <a:rPr lang="en-US" sz="1400" b="0" dirty="0" err="1">
                <a:solidFill>
                  <a:srgbClr val="E50000"/>
                </a:solidFill>
                <a:effectLst/>
              </a:rPr>
              <a:t>HorizontalAlignment</a:t>
            </a:r>
            <a:r>
              <a:rPr lang="en-US" sz="1400" b="0" dirty="0">
                <a:solidFill>
                  <a:srgbClr val="000000"/>
                </a:solidFill>
                <a:effectLst/>
              </a:rPr>
              <a:t> = </a:t>
            </a:r>
            <a:r>
              <a:rPr lang="en-US" sz="1400" b="0" dirty="0">
                <a:solidFill>
                  <a:srgbClr val="0000FF"/>
                </a:solidFill>
                <a:effectLst/>
              </a:rPr>
              <a:t>"Center"</a:t>
            </a:r>
            <a:r>
              <a:rPr lang="en-US" sz="1400" b="0" dirty="0">
                <a:solidFill>
                  <a:srgbClr val="000000"/>
                </a:solidFill>
                <a:effectLst/>
              </a:rPr>
              <a:t> </a:t>
            </a:r>
            <a:r>
              <a:rPr lang="en-US" sz="1400" b="0" dirty="0" err="1">
                <a:solidFill>
                  <a:srgbClr val="E50000"/>
                </a:solidFill>
                <a:effectLst/>
              </a:rPr>
              <a:t>VerticalAlignment</a:t>
            </a:r>
            <a:r>
              <a:rPr lang="en-US" sz="1400" b="0" dirty="0">
                <a:solidFill>
                  <a:srgbClr val="000000"/>
                </a:solidFill>
                <a:effectLst/>
              </a:rPr>
              <a:t> = </a:t>
            </a:r>
            <a:r>
              <a:rPr lang="en-US" sz="1400" b="0" dirty="0">
                <a:solidFill>
                  <a:srgbClr val="0000FF"/>
                </a:solidFill>
                <a:effectLst/>
              </a:rPr>
              <a:t>"Center"</a:t>
            </a:r>
            <a:r>
              <a:rPr lang="en-US" sz="1400" b="0" dirty="0">
                <a:solidFill>
                  <a:srgbClr val="000000"/>
                </a:solidFill>
                <a:effectLst/>
              </a:rPr>
              <a:t> </a:t>
            </a:r>
            <a:r>
              <a:rPr lang="en-US" sz="1400" b="0" dirty="0">
                <a:solidFill>
                  <a:srgbClr val="800000"/>
                </a:solidFill>
                <a:effectLst/>
              </a:rPr>
              <a:t>/&gt;</a:t>
            </a:r>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&lt;/Grid&gt;</a:t>
            </a:r>
            <a:r>
              <a:rPr lang="en-US" sz="1400" b="0" dirty="0">
                <a:solidFill>
                  <a:srgbClr val="000000"/>
                </a:solidFill>
                <a:effectLst/>
              </a:rPr>
              <a:t> </a:t>
            </a:r>
          </a:p>
          <a:p>
            <a:r>
              <a:rPr lang="en-US" sz="1400" b="0" dirty="0">
                <a:solidFill>
                  <a:srgbClr val="000000"/>
                </a:solidFill>
                <a:effectLst/>
              </a:rPr>
              <a:t>        …</a:t>
            </a:r>
          </a:p>
          <a:p>
            <a:endParaRPr lang="en-US" sz="1400" b="0" dirty="0">
              <a:solidFill>
                <a:srgbClr val="000000"/>
              </a:solidFill>
              <a:effectLst/>
            </a:endParaRPr>
          </a:p>
        </p:txBody>
      </p:sp>
      <p:sp>
        <p:nvSpPr>
          <p:cNvPr id="5" name="TextBox 4">
            <a:extLst>
              <a:ext uri="{FF2B5EF4-FFF2-40B4-BE49-F238E27FC236}">
                <a16:creationId xmlns:a16="http://schemas.microsoft.com/office/drawing/2014/main" id="{56B57E8C-64DB-7A4E-5D08-EAC92337E72A}"/>
              </a:ext>
            </a:extLst>
          </p:cNvPr>
          <p:cNvSpPr txBox="1"/>
          <p:nvPr/>
        </p:nvSpPr>
        <p:spPr>
          <a:xfrm>
            <a:off x="6002213" y="544934"/>
            <a:ext cx="6264697" cy="6340197"/>
          </a:xfrm>
          <a:prstGeom prst="rect">
            <a:avLst/>
          </a:prstGeom>
          <a:noFill/>
        </p:spPr>
        <p:txBody>
          <a:bodyPr wrap="square">
            <a:spAutoFit/>
          </a:bodyPr>
          <a:lstStyle/>
          <a:p>
            <a:r>
              <a:rPr lang="en-US" sz="1400" b="0" dirty="0">
                <a:solidFill>
                  <a:srgbClr val="000000"/>
                </a:solidFill>
                <a:effectLst/>
              </a:rPr>
              <a:t>      …  </a:t>
            </a:r>
          </a:p>
          <a:p>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ControlTemplate.Triggers</a:t>
            </a:r>
            <a:r>
              <a:rPr lang="en-US" sz="1400" b="0" dirty="0">
                <a:solidFill>
                  <a:srgbClr val="800000"/>
                </a:solidFill>
                <a:effectLst/>
              </a:rPr>
              <a:t>&gt;</a:t>
            </a:r>
            <a:r>
              <a:rPr lang="en-US" sz="1400" b="0" dirty="0">
                <a:solidFill>
                  <a:srgbClr val="000000"/>
                </a:solidFill>
                <a:effectLst/>
              </a:rPr>
              <a:t> </a:t>
            </a:r>
          </a:p>
          <a:p>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&lt;Trigger</a:t>
            </a:r>
            <a:r>
              <a:rPr lang="en-US" sz="1400" b="0" dirty="0">
                <a:solidFill>
                  <a:srgbClr val="000000"/>
                </a:solidFill>
                <a:effectLst/>
              </a:rPr>
              <a:t> </a:t>
            </a:r>
            <a:r>
              <a:rPr lang="en-US" sz="1400" b="0" dirty="0">
                <a:solidFill>
                  <a:srgbClr val="E50000"/>
                </a:solidFill>
                <a:effectLst/>
              </a:rPr>
              <a:t>Property</a:t>
            </a:r>
            <a:r>
              <a:rPr lang="en-US" sz="1400" b="0" dirty="0">
                <a:solidFill>
                  <a:srgbClr val="000000"/>
                </a:solidFill>
                <a:effectLst/>
              </a:rPr>
              <a:t> = </a:t>
            </a:r>
            <a:r>
              <a:rPr lang="en-US" sz="1400" b="0" dirty="0">
                <a:solidFill>
                  <a:srgbClr val="0000FF"/>
                </a:solidFill>
                <a:effectLst/>
              </a:rPr>
              <a:t>"</a:t>
            </a:r>
            <a:r>
              <a:rPr lang="en-US" sz="1400" b="0" dirty="0" err="1">
                <a:solidFill>
                  <a:srgbClr val="0000FF"/>
                </a:solidFill>
                <a:effectLst/>
              </a:rPr>
              <a:t>IsMouseOver</a:t>
            </a:r>
            <a:r>
              <a:rPr lang="en-US" sz="1400" b="0" dirty="0">
                <a:solidFill>
                  <a:srgbClr val="0000FF"/>
                </a:solidFill>
                <a:effectLst/>
              </a:rPr>
              <a:t>"</a:t>
            </a:r>
            <a:r>
              <a:rPr lang="en-US" sz="1400" b="0" dirty="0">
                <a:solidFill>
                  <a:srgbClr val="000000"/>
                </a:solidFill>
                <a:effectLst/>
              </a:rPr>
              <a:t> </a:t>
            </a:r>
            <a:r>
              <a:rPr lang="en-US" sz="1400" b="0" dirty="0">
                <a:solidFill>
                  <a:srgbClr val="E50000"/>
                </a:solidFill>
                <a:effectLst/>
              </a:rPr>
              <a:t>Value</a:t>
            </a:r>
            <a:r>
              <a:rPr lang="en-US" sz="1400" b="0" dirty="0">
                <a:solidFill>
                  <a:srgbClr val="000000"/>
                </a:solidFill>
                <a:effectLst/>
              </a:rPr>
              <a:t> = </a:t>
            </a:r>
            <a:r>
              <a:rPr lang="en-US" sz="1400" b="0" dirty="0">
                <a:solidFill>
                  <a:srgbClr val="0000FF"/>
                </a:solidFill>
                <a:effectLst/>
              </a:rPr>
              <a:t>"True"</a:t>
            </a:r>
            <a:r>
              <a:rPr lang="en-US" sz="1400" b="0" dirty="0">
                <a:solidFill>
                  <a:srgbClr val="800000"/>
                </a:solidFill>
                <a:effectLst/>
              </a:rPr>
              <a:t>&gt;</a:t>
            </a:r>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&lt;Setter</a:t>
            </a:r>
            <a:r>
              <a:rPr lang="en-US" sz="1400" b="0" dirty="0">
                <a:solidFill>
                  <a:srgbClr val="000000"/>
                </a:solidFill>
                <a:effectLst/>
              </a:rPr>
              <a:t> </a:t>
            </a:r>
            <a:r>
              <a:rPr lang="en-US" sz="1400" b="0" dirty="0" err="1">
                <a:solidFill>
                  <a:srgbClr val="E50000"/>
                </a:solidFill>
                <a:effectLst/>
              </a:rPr>
              <a:t>TargetName</a:t>
            </a:r>
            <a:r>
              <a:rPr lang="en-US" sz="1400" b="0" dirty="0">
                <a:solidFill>
                  <a:srgbClr val="000000"/>
                </a:solidFill>
                <a:effectLst/>
              </a:rPr>
              <a:t> = </a:t>
            </a:r>
            <a:r>
              <a:rPr lang="en-US" sz="1400" b="0" dirty="0">
                <a:solidFill>
                  <a:srgbClr val="0000FF"/>
                </a:solidFill>
                <a:effectLst/>
              </a:rPr>
              <a:t>"</a:t>
            </a:r>
            <a:r>
              <a:rPr lang="en-US" sz="1400" b="0" dirty="0" err="1">
                <a:solidFill>
                  <a:srgbClr val="0000FF"/>
                </a:solidFill>
                <a:effectLst/>
              </a:rPr>
              <a:t>ButtonEllipse</a:t>
            </a:r>
            <a:r>
              <a:rPr lang="en-US" sz="1400" b="0" dirty="0">
                <a:solidFill>
                  <a:srgbClr val="0000FF"/>
                </a:solidFill>
                <a:effectLst/>
              </a:rPr>
              <a:t>"</a:t>
            </a:r>
            <a:r>
              <a:rPr lang="en-US" sz="1400" b="0" dirty="0">
                <a:solidFill>
                  <a:srgbClr val="000000"/>
                </a:solidFill>
                <a:effectLst/>
              </a:rPr>
              <a:t> </a:t>
            </a:r>
            <a:r>
              <a:rPr lang="en-US" sz="1400" b="0" dirty="0">
                <a:solidFill>
                  <a:srgbClr val="E50000"/>
                </a:solidFill>
                <a:effectLst/>
              </a:rPr>
              <a:t>Property</a:t>
            </a:r>
            <a:r>
              <a:rPr lang="en-US" sz="1400" b="0" dirty="0">
                <a:solidFill>
                  <a:srgbClr val="000000"/>
                </a:solidFill>
                <a:effectLst/>
              </a:rPr>
              <a:t> = </a:t>
            </a:r>
            <a:r>
              <a:rPr lang="en-US" sz="1400" b="0" dirty="0">
                <a:solidFill>
                  <a:srgbClr val="0000FF"/>
                </a:solidFill>
                <a:effectLst/>
              </a:rPr>
              <a:t>"Fill"</a:t>
            </a:r>
            <a:r>
              <a:rPr lang="en-US" sz="1400" b="0" dirty="0">
                <a:solidFill>
                  <a:srgbClr val="000000"/>
                </a:solidFill>
                <a:effectLst/>
              </a:rPr>
              <a:t> </a:t>
            </a:r>
            <a:r>
              <a:rPr lang="en-US" sz="1400" b="0" dirty="0">
                <a:solidFill>
                  <a:srgbClr val="800000"/>
                </a:solidFill>
                <a:effectLst/>
              </a:rPr>
              <a:t>&gt;</a:t>
            </a:r>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Setter.Value</a:t>
            </a:r>
            <a:r>
              <a:rPr lang="en-US" sz="1400" b="0" dirty="0">
                <a:solidFill>
                  <a:srgbClr val="800000"/>
                </a:solidFill>
                <a:effectLst/>
              </a:rPr>
              <a:t>&gt;</a:t>
            </a:r>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LinearGradientBrush</a:t>
            </a:r>
            <a:r>
              <a:rPr lang="en-US" sz="1400" b="0" dirty="0">
                <a:solidFill>
                  <a:srgbClr val="000000"/>
                </a:solidFill>
                <a:effectLst/>
              </a:rPr>
              <a:t> </a:t>
            </a:r>
            <a:r>
              <a:rPr lang="en-US" sz="1400" b="0" dirty="0" err="1">
                <a:solidFill>
                  <a:srgbClr val="E50000"/>
                </a:solidFill>
                <a:effectLst/>
              </a:rPr>
              <a:t>StartPoint</a:t>
            </a:r>
            <a:r>
              <a:rPr lang="en-US" sz="1400" b="0" dirty="0">
                <a:solidFill>
                  <a:srgbClr val="000000"/>
                </a:solidFill>
                <a:effectLst/>
              </a:rPr>
              <a:t> = </a:t>
            </a:r>
            <a:r>
              <a:rPr lang="en-US" sz="1400" b="0" dirty="0">
                <a:solidFill>
                  <a:srgbClr val="0000FF"/>
                </a:solidFill>
                <a:effectLst/>
              </a:rPr>
              <a:t>"0,0.2"</a:t>
            </a:r>
            <a:r>
              <a:rPr lang="en-US" sz="1400" b="0" dirty="0">
                <a:solidFill>
                  <a:srgbClr val="000000"/>
                </a:solidFill>
                <a:effectLst/>
              </a:rPr>
              <a:t> </a:t>
            </a:r>
            <a:r>
              <a:rPr lang="en-US" sz="1400" b="0" dirty="0" err="1">
                <a:solidFill>
                  <a:srgbClr val="E50000"/>
                </a:solidFill>
                <a:effectLst/>
              </a:rPr>
              <a:t>EndPoint</a:t>
            </a:r>
            <a:r>
              <a:rPr lang="en-US" sz="1400" b="0" dirty="0">
                <a:solidFill>
                  <a:srgbClr val="000000"/>
                </a:solidFill>
                <a:effectLst/>
              </a:rPr>
              <a:t> = </a:t>
            </a:r>
            <a:r>
              <a:rPr lang="en-US" sz="1400" b="0" dirty="0">
                <a:solidFill>
                  <a:srgbClr val="0000FF"/>
                </a:solidFill>
                <a:effectLst/>
              </a:rPr>
              <a:t>"0.2,1.4"</a:t>
            </a:r>
            <a:r>
              <a:rPr lang="en-US" sz="1400" b="0" dirty="0">
                <a:solidFill>
                  <a:srgbClr val="800000"/>
                </a:solidFill>
                <a:effectLst/>
              </a:rPr>
              <a:t>&gt;</a:t>
            </a:r>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GradientStop</a:t>
            </a:r>
            <a:r>
              <a:rPr lang="en-US" sz="1400" b="0" dirty="0">
                <a:solidFill>
                  <a:srgbClr val="000000"/>
                </a:solidFill>
                <a:effectLst/>
              </a:rPr>
              <a:t> </a:t>
            </a:r>
            <a:r>
              <a:rPr lang="en-US" sz="1400" b="0" dirty="0">
                <a:solidFill>
                  <a:srgbClr val="E50000"/>
                </a:solidFill>
                <a:effectLst/>
              </a:rPr>
              <a:t>Offset</a:t>
            </a:r>
            <a:r>
              <a:rPr lang="en-US" sz="1400" b="0" dirty="0">
                <a:solidFill>
                  <a:srgbClr val="000000"/>
                </a:solidFill>
                <a:effectLst/>
              </a:rPr>
              <a:t> = </a:t>
            </a:r>
            <a:r>
              <a:rPr lang="en-US" sz="1400" b="0" dirty="0">
                <a:solidFill>
                  <a:srgbClr val="0000FF"/>
                </a:solidFill>
                <a:effectLst/>
              </a:rPr>
              <a:t>"0"</a:t>
            </a:r>
            <a:r>
              <a:rPr lang="en-US" sz="1400" b="0" dirty="0">
                <a:solidFill>
                  <a:srgbClr val="000000"/>
                </a:solidFill>
                <a:effectLst/>
              </a:rPr>
              <a:t> </a:t>
            </a:r>
            <a:r>
              <a:rPr lang="en-US" sz="1400" b="0" dirty="0">
                <a:solidFill>
                  <a:srgbClr val="E50000"/>
                </a:solidFill>
                <a:effectLst/>
              </a:rPr>
              <a:t>Color</a:t>
            </a:r>
            <a:r>
              <a:rPr lang="en-US" sz="1400" b="0" dirty="0">
                <a:solidFill>
                  <a:srgbClr val="000000"/>
                </a:solidFill>
                <a:effectLst/>
              </a:rPr>
              <a:t> = </a:t>
            </a:r>
            <a:r>
              <a:rPr lang="en-US" sz="1400" b="0" dirty="0">
                <a:solidFill>
                  <a:srgbClr val="0000FF"/>
                </a:solidFill>
                <a:effectLst/>
              </a:rPr>
              <a:t>"</a:t>
            </a:r>
            <a:r>
              <a:rPr lang="en-US" sz="1400" b="0" dirty="0" err="1">
                <a:solidFill>
                  <a:srgbClr val="0000FF"/>
                </a:solidFill>
                <a:effectLst/>
              </a:rPr>
              <a:t>YellowGreen</a:t>
            </a:r>
            <a:r>
              <a:rPr lang="en-US" sz="1400" b="0" dirty="0">
                <a:solidFill>
                  <a:srgbClr val="0000FF"/>
                </a:solidFill>
                <a:effectLst/>
              </a:rPr>
              <a:t>"</a:t>
            </a:r>
            <a:r>
              <a:rPr lang="en-US" sz="1400" b="0" dirty="0">
                <a:solidFill>
                  <a:srgbClr val="000000"/>
                </a:solidFill>
                <a:effectLst/>
              </a:rPr>
              <a:t> </a:t>
            </a:r>
            <a:r>
              <a:rPr lang="en-US" sz="1400" b="0" dirty="0">
                <a:solidFill>
                  <a:srgbClr val="800000"/>
                </a:solidFill>
                <a:effectLst/>
              </a:rPr>
              <a:t>/&gt;</a:t>
            </a:r>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GradientStop</a:t>
            </a:r>
            <a:r>
              <a:rPr lang="en-US" sz="1400" b="0" dirty="0">
                <a:solidFill>
                  <a:srgbClr val="000000"/>
                </a:solidFill>
                <a:effectLst/>
              </a:rPr>
              <a:t> </a:t>
            </a:r>
            <a:r>
              <a:rPr lang="en-US" sz="1400" b="0" dirty="0">
                <a:solidFill>
                  <a:srgbClr val="E50000"/>
                </a:solidFill>
                <a:effectLst/>
              </a:rPr>
              <a:t>Offset</a:t>
            </a:r>
            <a:r>
              <a:rPr lang="en-US" sz="1400" b="0" dirty="0">
                <a:solidFill>
                  <a:srgbClr val="000000"/>
                </a:solidFill>
                <a:effectLst/>
              </a:rPr>
              <a:t> = </a:t>
            </a:r>
            <a:r>
              <a:rPr lang="en-US" sz="1400" b="0" dirty="0">
                <a:solidFill>
                  <a:srgbClr val="0000FF"/>
                </a:solidFill>
                <a:effectLst/>
              </a:rPr>
              <a:t>"1"</a:t>
            </a:r>
            <a:r>
              <a:rPr lang="en-US" sz="1400" b="0" dirty="0">
                <a:solidFill>
                  <a:srgbClr val="000000"/>
                </a:solidFill>
                <a:effectLst/>
              </a:rPr>
              <a:t> </a:t>
            </a:r>
            <a:r>
              <a:rPr lang="en-US" sz="1400" b="0" dirty="0">
                <a:solidFill>
                  <a:srgbClr val="E50000"/>
                </a:solidFill>
                <a:effectLst/>
              </a:rPr>
              <a:t>Color</a:t>
            </a:r>
            <a:r>
              <a:rPr lang="en-US" sz="1400" b="0" dirty="0">
                <a:solidFill>
                  <a:srgbClr val="000000"/>
                </a:solidFill>
                <a:effectLst/>
              </a:rPr>
              <a:t> = </a:t>
            </a:r>
            <a:r>
              <a:rPr lang="en-US" sz="1400" b="0" dirty="0">
                <a:solidFill>
                  <a:srgbClr val="0000FF"/>
                </a:solidFill>
                <a:effectLst/>
              </a:rPr>
              <a:t>"Gold"</a:t>
            </a:r>
            <a:r>
              <a:rPr lang="en-US" sz="1400" b="0" dirty="0">
                <a:solidFill>
                  <a:srgbClr val="000000"/>
                </a:solidFill>
                <a:effectLst/>
              </a:rPr>
              <a:t> </a:t>
            </a:r>
            <a:r>
              <a:rPr lang="en-US" sz="1400" b="0" dirty="0">
                <a:solidFill>
                  <a:srgbClr val="800000"/>
                </a:solidFill>
                <a:effectLst/>
              </a:rPr>
              <a:t>/&gt;</a:t>
            </a:r>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LinearGradientBrush</a:t>
            </a:r>
            <a:r>
              <a:rPr lang="en-US" sz="1400" b="0" dirty="0">
                <a:solidFill>
                  <a:srgbClr val="800000"/>
                </a:solidFill>
                <a:effectLst/>
              </a:rPr>
              <a:t>&gt;</a:t>
            </a:r>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Setter.Value</a:t>
            </a:r>
            <a:r>
              <a:rPr lang="en-US" sz="1400" b="0" dirty="0">
                <a:solidFill>
                  <a:srgbClr val="800000"/>
                </a:solidFill>
                <a:effectLst/>
              </a:rPr>
              <a:t>&gt;</a:t>
            </a:r>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&lt;/Setter&gt;</a:t>
            </a:r>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&lt;/Trigger&gt;</a:t>
            </a:r>
            <a:r>
              <a:rPr lang="en-US" sz="1400" b="0" dirty="0">
                <a:solidFill>
                  <a:srgbClr val="000000"/>
                </a:solidFill>
                <a:effectLst/>
              </a:rPr>
              <a:t> </a:t>
            </a:r>
          </a:p>
          <a:p>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&lt;Trigger</a:t>
            </a:r>
            <a:r>
              <a:rPr lang="en-US" sz="1400" b="0" dirty="0">
                <a:solidFill>
                  <a:srgbClr val="000000"/>
                </a:solidFill>
                <a:effectLst/>
              </a:rPr>
              <a:t> </a:t>
            </a:r>
            <a:r>
              <a:rPr lang="en-US" sz="1400" b="0" dirty="0">
                <a:solidFill>
                  <a:srgbClr val="E50000"/>
                </a:solidFill>
                <a:effectLst/>
              </a:rPr>
              <a:t>Property</a:t>
            </a:r>
            <a:r>
              <a:rPr lang="en-US" sz="1400" b="0" dirty="0">
                <a:solidFill>
                  <a:srgbClr val="000000"/>
                </a:solidFill>
                <a:effectLst/>
              </a:rPr>
              <a:t> = </a:t>
            </a:r>
            <a:r>
              <a:rPr lang="en-US" sz="1400" b="0" dirty="0">
                <a:solidFill>
                  <a:srgbClr val="0000FF"/>
                </a:solidFill>
                <a:effectLst/>
              </a:rPr>
              <a:t>"</a:t>
            </a:r>
            <a:r>
              <a:rPr lang="en-US" sz="1400" b="0" dirty="0" err="1">
                <a:solidFill>
                  <a:srgbClr val="0000FF"/>
                </a:solidFill>
                <a:effectLst/>
              </a:rPr>
              <a:t>IsPressed</a:t>
            </a:r>
            <a:r>
              <a:rPr lang="en-US" sz="1400" b="0" dirty="0">
                <a:solidFill>
                  <a:srgbClr val="0000FF"/>
                </a:solidFill>
                <a:effectLst/>
              </a:rPr>
              <a:t>"</a:t>
            </a:r>
            <a:r>
              <a:rPr lang="en-US" sz="1400" b="0" dirty="0">
                <a:solidFill>
                  <a:srgbClr val="000000"/>
                </a:solidFill>
                <a:effectLst/>
              </a:rPr>
              <a:t> </a:t>
            </a:r>
            <a:r>
              <a:rPr lang="en-US" sz="1400" b="0" dirty="0">
                <a:solidFill>
                  <a:srgbClr val="E50000"/>
                </a:solidFill>
                <a:effectLst/>
              </a:rPr>
              <a:t>Value</a:t>
            </a:r>
            <a:r>
              <a:rPr lang="en-US" sz="1400" b="0" dirty="0">
                <a:solidFill>
                  <a:srgbClr val="000000"/>
                </a:solidFill>
                <a:effectLst/>
              </a:rPr>
              <a:t> = </a:t>
            </a:r>
            <a:r>
              <a:rPr lang="en-US" sz="1400" b="0" dirty="0">
                <a:solidFill>
                  <a:srgbClr val="0000FF"/>
                </a:solidFill>
                <a:effectLst/>
              </a:rPr>
              <a:t>"True"</a:t>
            </a:r>
            <a:r>
              <a:rPr lang="en-US" sz="1400" b="0" dirty="0">
                <a:solidFill>
                  <a:srgbClr val="800000"/>
                </a:solidFill>
                <a:effectLst/>
              </a:rPr>
              <a:t>&gt;</a:t>
            </a:r>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&lt;Setter</a:t>
            </a:r>
            <a:r>
              <a:rPr lang="en-US" sz="1400" b="0" dirty="0">
                <a:solidFill>
                  <a:srgbClr val="000000"/>
                </a:solidFill>
                <a:effectLst/>
              </a:rPr>
              <a:t> </a:t>
            </a:r>
            <a:r>
              <a:rPr lang="en-US" sz="1400" b="0" dirty="0">
                <a:solidFill>
                  <a:srgbClr val="E50000"/>
                </a:solidFill>
                <a:effectLst/>
              </a:rPr>
              <a:t>Property</a:t>
            </a:r>
            <a:r>
              <a:rPr lang="en-US" sz="1400" b="0" dirty="0">
                <a:solidFill>
                  <a:srgbClr val="000000"/>
                </a:solidFill>
                <a:effectLst/>
              </a:rPr>
              <a:t> = </a:t>
            </a:r>
            <a:r>
              <a:rPr lang="en-US" sz="1400" b="0" dirty="0">
                <a:solidFill>
                  <a:srgbClr val="0000FF"/>
                </a:solidFill>
                <a:effectLst/>
              </a:rPr>
              <a:t>"</a:t>
            </a:r>
            <a:r>
              <a:rPr lang="en-US" sz="1400" b="0" dirty="0" err="1">
                <a:solidFill>
                  <a:srgbClr val="0000FF"/>
                </a:solidFill>
                <a:effectLst/>
              </a:rPr>
              <a:t>RenderTransform</a:t>
            </a:r>
            <a:r>
              <a:rPr lang="en-US" sz="1400" b="0" dirty="0">
                <a:solidFill>
                  <a:srgbClr val="0000FF"/>
                </a:solidFill>
                <a:effectLst/>
              </a:rPr>
              <a:t>"</a:t>
            </a:r>
            <a:r>
              <a:rPr lang="en-US" sz="1400" b="0" dirty="0">
                <a:solidFill>
                  <a:srgbClr val="800000"/>
                </a:solidFill>
                <a:effectLst/>
              </a:rPr>
              <a:t>&gt;</a:t>
            </a:r>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Setter.Value</a:t>
            </a:r>
            <a:r>
              <a:rPr lang="en-US" sz="1400" b="0" dirty="0">
                <a:solidFill>
                  <a:srgbClr val="800000"/>
                </a:solidFill>
                <a:effectLst/>
              </a:rPr>
              <a:t>&gt;</a:t>
            </a:r>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ScaleTransform</a:t>
            </a:r>
            <a:r>
              <a:rPr lang="en-US" sz="1400" b="0" dirty="0">
                <a:solidFill>
                  <a:srgbClr val="000000"/>
                </a:solidFill>
                <a:effectLst/>
              </a:rPr>
              <a:t> </a:t>
            </a:r>
            <a:r>
              <a:rPr lang="en-US" sz="1400" b="0" dirty="0" err="1">
                <a:solidFill>
                  <a:srgbClr val="E50000"/>
                </a:solidFill>
                <a:effectLst/>
              </a:rPr>
              <a:t>ScaleX</a:t>
            </a:r>
            <a:r>
              <a:rPr lang="en-US" sz="1400" b="0" dirty="0">
                <a:solidFill>
                  <a:srgbClr val="000000"/>
                </a:solidFill>
                <a:effectLst/>
              </a:rPr>
              <a:t> = </a:t>
            </a:r>
            <a:r>
              <a:rPr lang="en-US" sz="1400" b="0" dirty="0">
                <a:solidFill>
                  <a:srgbClr val="0000FF"/>
                </a:solidFill>
                <a:effectLst/>
              </a:rPr>
              <a:t>"0.8"</a:t>
            </a:r>
            <a:r>
              <a:rPr lang="en-US" sz="1400" b="0" dirty="0">
                <a:solidFill>
                  <a:srgbClr val="000000"/>
                </a:solidFill>
                <a:effectLst/>
              </a:rPr>
              <a:t> </a:t>
            </a:r>
            <a:r>
              <a:rPr lang="en-US" sz="1400" b="0" dirty="0" err="1">
                <a:solidFill>
                  <a:srgbClr val="E50000"/>
                </a:solidFill>
                <a:effectLst/>
              </a:rPr>
              <a:t>ScaleY</a:t>
            </a:r>
            <a:r>
              <a:rPr lang="en-US" sz="1400" b="0" dirty="0">
                <a:solidFill>
                  <a:srgbClr val="000000"/>
                </a:solidFill>
                <a:effectLst/>
              </a:rPr>
              <a:t> = </a:t>
            </a:r>
            <a:r>
              <a:rPr lang="en-US" sz="1400" b="0" dirty="0">
                <a:solidFill>
                  <a:srgbClr val="0000FF"/>
                </a:solidFill>
                <a:effectLst/>
              </a:rPr>
              <a:t>"0.8"</a:t>
            </a:r>
            <a:r>
              <a:rPr lang="en-US" sz="1400" b="0" dirty="0">
                <a:solidFill>
                  <a:srgbClr val="000000"/>
                </a:solidFill>
                <a:effectLst/>
              </a:rPr>
              <a:t> </a:t>
            </a:r>
          </a:p>
          <a:p>
            <a:r>
              <a:rPr lang="en-US" sz="1400" b="0" dirty="0">
                <a:solidFill>
                  <a:srgbClr val="000000"/>
                </a:solidFill>
                <a:effectLst/>
              </a:rPr>
              <a:t>                    </a:t>
            </a:r>
            <a:r>
              <a:rPr lang="en-US" sz="1400" b="0" dirty="0" err="1">
                <a:solidFill>
                  <a:srgbClr val="E50000"/>
                </a:solidFill>
                <a:effectLst/>
              </a:rPr>
              <a:t>CenterX</a:t>
            </a:r>
            <a:r>
              <a:rPr lang="en-US" sz="1400" b="0" dirty="0">
                <a:solidFill>
                  <a:srgbClr val="000000"/>
                </a:solidFill>
                <a:effectLst/>
              </a:rPr>
              <a:t> = </a:t>
            </a:r>
            <a:r>
              <a:rPr lang="en-US" sz="1400" b="0" dirty="0">
                <a:solidFill>
                  <a:srgbClr val="0000FF"/>
                </a:solidFill>
                <a:effectLst/>
              </a:rPr>
              <a:t>"0"</a:t>
            </a:r>
            <a:r>
              <a:rPr lang="en-US" sz="1400" b="0" dirty="0">
                <a:solidFill>
                  <a:srgbClr val="000000"/>
                </a:solidFill>
                <a:effectLst/>
              </a:rPr>
              <a:t> </a:t>
            </a:r>
            <a:r>
              <a:rPr lang="en-US" sz="1400" b="0" dirty="0" err="1">
                <a:solidFill>
                  <a:srgbClr val="E50000"/>
                </a:solidFill>
                <a:effectLst/>
              </a:rPr>
              <a:t>CenterY</a:t>
            </a:r>
            <a:r>
              <a:rPr lang="en-US" sz="1400" b="0" dirty="0">
                <a:solidFill>
                  <a:srgbClr val="000000"/>
                </a:solidFill>
                <a:effectLst/>
              </a:rPr>
              <a:t> = </a:t>
            </a:r>
            <a:r>
              <a:rPr lang="en-US" sz="1400" b="0" dirty="0">
                <a:solidFill>
                  <a:srgbClr val="0000FF"/>
                </a:solidFill>
                <a:effectLst/>
              </a:rPr>
              <a:t>"0"</a:t>
            </a:r>
            <a:r>
              <a:rPr lang="en-US" sz="1400" b="0" dirty="0">
                <a:solidFill>
                  <a:srgbClr val="000000"/>
                </a:solidFill>
                <a:effectLst/>
              </a:rPr>
              <a:t>  </a:t>
            </a:r>
            <a:r>
              <a:rPr lang="en-US" sz="1400" b="0" dirty="0">
                <a:solidFill>
                  <a:srgbClr val="800000"/>
                </a:solidFill>
                <a:effectLst/>
              </a:rPr>
              <a:t>/&gt;</a:t>
            </a:r>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Setter.Value</a:t>
            </a:r>
            <a:r>
              <a:rPr lang="en-US" sz="1400" b="0" dirty="0">
                <a:solidFill>
                  <a:srgbClr val="800000"/>
                </a:solidFill>
                <a:effectLst/>
              </a:rPr>
              <a:t>&gt;</a:t>
            </a:r>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&lt;/Setter&gt;</a:t>
            </a:r>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&lt;Setter</a:t>
            </a:r>
            <a:r>
              <a:rPr lang="en-US" sz="1400" b="0" dirty="0">
                <a:solidFill>
                  <a:srgbClr val="000000"/>
                </a:solidFill>
                <a:effectLst/>
              </a:rPr>
              <a:t> </a:t>
            </a:r>
            <a:r>
              <a:rPr lang="en-US" sz="1400" b="0" dirty="0">
                <a:solidFill>
                  <a:srgbClr val="E50000"/>
                </a:solidFill>
                <a:effectLst/>
              </a:rPr>
              <a:t>Property</a:t>
            </a:r>
            <a:r>
              <a:rPr lang="en-US" sz="1400" b="0" dirty="0">
                <a:solidFill>
                  <a:srgbClr val="000000"/>
                </a:solidFill>
                <a:effectLst/>
              </a:rPr>
              <a:t> = </a:t>
            </a:r>
            <a:r>
              <a:rPr lang="en-US" sz="1400" b="0" dirty="0">
                <a:solidFill>
                  <a:srgbClr val="0000FF"/>
                </a:solidFill>
                <a:effectLst/>
              </a:rPr>
              <a:t>"</a:t>
            </a:r>
            <a:r>
              <a:rPr lang="en-US" sz="1400" b="0" dirty="0" err="1">
                <a:solidFill>
                  <a:srgbClr val="0000FF"/>
                </a:solidFill>
                <a:effectLst/>
              </a:rPr>
              <a:t>RenderTransformOrigin</a:t>
            </a:r>
            <a:r>
              <a:rPr lang="en-US" sz="1400" b="0" dirty="0">
                <a:solidFill>
                  <a:srgbClr val="0000FF"/>
                </a:solidFill>
                <a:effectLst/>
              </a:rPr>
              <a:t>"</a:t>
            </a:r>
            <a:r>
              <a:rPr lang="en-US" sz="1400" b="0" dirty="0">
                <a:solidFill>
                  <a:srgbClr val="000000"/>
                </a:solidFill>
                <a:effectLst/>
              </a:rPr>
              <a:t> </a:t>
            </a:r>
            <a:r>
              <a:rPr lang="en-US" sz="1400" b="0" dirty="0">
                <a:solidFill>
                  <a:srgbClr val="E50000"/>
                </a:solidFill>
                <a:effectLst/>
              </a:rPr>
              <a:t>Value</a:t>
            </a:r>
            <a:r>
              <a:rPr lang="en-US" sz="1400" b="0" dirty="0">
                <a:solidFill>
                  <a:srgbClr val="000000"/>
                </a:solidFill>
                <a:effectLst/>
              </a:rPr>
              <a:t> = </a:t>
            </a:r>
            <a:r>
              <a:rPr lang="en-US" sz="1400" b="0" dirty="0">
                <a:solidFill>
                  <a:srgbClr val="0000FF"/>
                </a:solidFill>
                <a:effectLst/>
              </a:rPr>
              <a:t>"0.5,0.5"</a:t>
            </a:r>
            <a:r>
              <a:rPr lang="en-US" sz="1400" b="0" dirty="0">
                <a:solidFill>
                  <a:srgbClr val="000000"/>
                </a:solidFill>
                <a:effectLst/>
              </a:rPr>
              <a:t> </a:t>
            </a:r>
            <a:r>
              <a:rPr lang="en-US" sz="1400" b="0" dirty="0">
                <a:solidFill>
                  <a:srgbClr val="800000"/>
                </a:solidFill>
                <a:effectLst/>
              </a:rPr>
              <a:t>/&gt;</a:t>
            </a:r>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&lt;/Trigger&gt;</a:t>
            </a:r>
            <a:r>
              <a:rPr lang="en-US" sz="1400" b="0" dirty="0">
                <a:solidFill>
                  <a:srgbClr val="000000"/>
                </a:solidFill>
                <a:effectLst/>
              </a:rPr>
              <a:t> </a:t>
            </a:r>
          </a:p>
          <a:p>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ControlTemplate.Triggers</a:t>
            </a:r>
            <a:r>
              <a:rPr lang="en-US" sz="1400" b="0" dirty="0">
                <a:solidFill>
                  <a:srgbClr val="800000"/>
                </a:solidFill>
                <a:effectLst/>
              </a:rPr>
              <a:t>&gt;</a:t>
            </a:r>
            <a:r>
              <a:rPr lang="en-US" sz="1400" b="0" dirty="0">
                <a:solidFill>
                  <a:srgbClr val="000000"/>
                </a:solidFill>
                <a:effectLst/>
              </a:rPr>
              <a:t> </a:t>
            </a:r>
          </a:p>
          <a:p>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ControlTemplate</a:t>
            </a:r>
            <a:r>
              <a:rPr lang="en-US" sz="1400" b="0" dirty="0">
                <a:solidFill>
                  <a:srgbClr val="800000"/>
                </a:solidFill>
                <a:effectLst/>
              </a:rPr>
              <a:t>&gt;</a:t>
            </a:r>
            <a:r>
              <a:rPr lang="en-US" sz="1400" b="0" dirty="0">
                <a:solidFill>
                  <a:srgbClr val="000000"/>
                </a:solidFill>
                <a:effectLst/>
              </a:rPr>
              <a:t> </a:t>
            </a:r>
          </a:p>
          <a:p>
            <a:r>
              <a:rPr lang="en-US" sz="1400" b="0" dirty="0">
                <a:solidFill>
                  <a:srgbClr val="800000"/>
                </a:solidFill>
                <a:effectLst/>
              </a:rPr>
              <a:t>&lt;/</a:t>
            </a:r>
            <a:r>
              <a:rPr lang="en-US" sz="1400" b="0" dirty="0" err="1">
                <a:solidFill>
                  <a:srgbClr val="800000"/>
                </a:solidFill>
                <a:effectLst/>
              </a:rPr>
              <a:t>Window.Resources</a:t>
            </a:r>
            <a:r>
              <a:rPr lang="en-US" sz="1400" b="0" dirty="0">
                <a:solidFill>
                  <a:srgbClr val="800000"/>
                </a:solidFill>
                <a:effectLst/>
              </a:rPr>
              <a:t>&gt;</a:t>
            </a:r>
            <a:r>
              <a:rPr lang="en-US" sz="1400" b="0" dirty="0">
                <a:solidFill>
                  <a:srgbClr val="000000"/>
                </a:solidFill>
                <a:effectLst/>
              </a:rPr>
              <a:t> </a:t>
            </a:r>
          </a:p>
        </p:txBody>
      </p:sp>
      <p:pic>
        <p:nvPicPr>
          <p:cNvPr id="4098" name="Picture 2" descr="Mouse over with control template">
            <a:extLst>
              <a:ext uri="{FF2B5EF4-FFF2-40B4-BE49-F238E27FC236}">
                <a16:creationId xmlns:a16="http://schemas.microsoft.com/office/drawing/2014/main" id="{4C47D3AA-B242-030D-F137-ABF8E78E7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1381" y="4485695"/>
            <a:ext cx="3888430" cy="2235846"/>
          </a:xfrm>
          <a:prstGeom prst="rect">
            <a:avLst/>
          </a:prstGeom>
          <a:noFill/>
          <a:extLst>
            <a:ext uri="{909E8E84-426E-40DD-AFC4-6F175D3DCCD1}">
              <a14:hiddenFill xmlns:a14="http://schemas.microsoft.com/office/drawing/2010/main">
                <a:solidFill>
                  <a:srgbClr val="FFFFFF"/>
                </a:solidFill>
              </a14:hiddenFill>
            </a:ext>
          </a:extLst>
        </p:spPr>
      </p:pic>
      <p:pic>
        <p:nvPicPr>
          <p:cNvPr id="31" name="Graphic 30" descr="Cursor with solid fill">
            <a:extLst>
              <a:ext uri="{FF2B5EF4-FFF2-40B4-BE49-F238E27FC236}">
                <a16:creationId xmlns:a16="http://schemas.microsoft.com/office/drawing/2014/main" id="{95EE8E6A-88D2-FC22-5075-5776F0DB19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3901" y="5297462"/>
            <a:ext cx="655100" cy="655100"/>
          </a:xfrm>
          <a:prstGeom prst="rect">
            <a:avLst/>
          </a:prstGeom>
        </p:spPr>
      </p:pic>
    </p:spTree>
    <p:extLst>
      <p:ext uri="{BB962C8B-B14F-4D97-AF65-F5344CB8AC3E}">
        <p14:creationId xmlns:p14="http://schemas.microsoft.com/office/powerpoint/2010/main" val="1509822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C4E96-8D25-C495-24DB-65379804287E}"/>
              </a:ext>
            </a:extLst>
          </p:cNvPr>
          <p:cNvSpPr>
            <a:spLocks noGrp="1"/>
          </p:cNvSpPr>
          <p:nvPr>
            <p:ph type="title"/>
          </p:nvPr>
        </p:nvSpPr>
        <p:spPr/>
        <p:txBody>
          <a:bodyPr/>
          <a:lstStyle/>
          <a:p>
            <a:r>
              <a:rPr lang="en-US" dirty="0"/>
              <a:t>Data Template</a:t>
            </a:r>
          </a:p>
        </p:txBody>
      </p:sp>
      <p:sp>
        <p:nvSpPr>
          <p:cNvPr id="3" name="Text Placeholder 2">
            <a:extLst>
              <a:ext uri="{FF2B5EF4-FFF2-40B4-BE49-F238E27FC236}">
                <a16:creationId xmlns:a16="http://schemas.microsoft.com/office/drawing/2014/main" id="{4A412875-F4B8-4933-D9A4-5D8756BFABAF}"/>
              </a:ext>
            </a:extLst>
          </p:cNvPr>
          <p:cNvSpPr>
            <a:spLocks noGrp="1"/>
          </p:cNvSpPr>
          <p:nvPr>
            <p:ph type="body" sz="quarter" idx="10"/>
          </p:nvPr>
        </p:nvSpPr>
        <p:spPr>
          <a:xfrm>
            <a:off x="274638" y="1212850"/>
            <a:ext cx="11887200" cy="1181862"/>
          </a:xfrm>
        </p:spPr>
        <p:txBody>
          <a:bodyPr/>
          <a:lstStyle/>
          <a:p>
            <a:r>
              <a:rPr lang="en-US" sz="2400" dirty="0"/>
              <a:t>A Data Template defines and specifies the appearance and structure of a collection of data. It provides the flexibility to format and define the presentation of the data on any UI element. It is mostly used on data related Item controls such as </a:t>
            </a:r>
            <a:r>
              <a:rPr lang="en-US" sz="2400" dirty="0" err="1"/>
              <a:t>ComboBox</a:t>
            </a:r>
            <a:r>
              <a:rPr lang="en-US" sz="2400" dirty="0"/>
              <a:t>, </a:t>
            </a:r>
            <a:r>
              <a:rPr lang="en-US" sz="2400" dirty="0" err="1"/>
              <a:t>ListBox</a:t>
            </a:r>
            <a:r>
              <a:rPr lang="en-US" sz="2400" dirty="0"/>
              <a:t>, etc.</a:t>
            </a:r>
          </a:p>
        </p:txBody>
      </p:sp>
      <p:sp>
        <p:nvSpPr>
          <p:cNvPr id="7" name="TextBox 6">
            <a:extLst>
              <a:ext uri="{FF2B5EF4-FFF2-40B4-BE49-F238E27FC236}">
                <a16:creationId xmlns:a16="http://schemas.microsoft.com/office/drawing/2014/main" id="{19092DED-477B-55A4-3099-B9FEB1F5FFC7}"/>
              </a:ext>
            </a:extLst>
          </p:cNvPr>
          <p:cNvSpPr txBox="1"/>
          <p:nvPr/>
        </p:nvSpPr>
        <p:spPr>
          <a:xfrm>
            <a:off x="274638" y="2699678"/>
            <a:ext cx="5256584" cy="461665"/>
          </a:xfrm>
          <a:prstGeom prst="rect">
            <a:avLst/>
          </a:prstGeom>
          <a:noFill/>
        </p:spPr>
        <p:txBody>
          <a:bodyPr wrap="square">
            <a:spAutoFit/>
          </a:bodyPr>
          <a:lstStyle/>
          <a:p>
            <a:r>
              <a:rPr lang="en-US" sz="1200" b="0" dirty="0">
                <a:solidFill>
                  <a:srgbClr val="800000"/>
                </a:solidFill>
                <a:effectLst/>
              </a:rPr>
              <a:t>&lt;</a:t>
            </a:r>
            <a:r>
              <a:rPr lang="en-US" sz="1200" b="0" dirty="0" err="1">
                <a:solidFill>
                  <a:srgbClr val="800000"/>
                </a:solidFill>
                <a:effectLst/>
              </a:rPr>
              <a:t>ListBox</a:t>
            </a:r>
            <a:r>
              <a:rPr lang="en-US" sz="1200" b="0" dirty="0">
                <a:solidFill>
                  <a:srgbClr val="000000"/>
                </a:solidFill>
                <a:effectLst/>
              </a:rPr>
              <a:t> </a:t>
            </a:r>
            <a:r>
              <a:rPr lang="en-US" sz="1200" b="0" dirty="0" err="1">
                <a:solidFill>
                  <a:srgbClr val="E50000"/>
                </a:solidFill>
                <a:effectLst/>
              </a:rPr>
              <a:t>ItemsSource</a:t>
            </a:r>
            <a:r>
              <a:rPr lang="en-US" sz="1200" b="0" dirty="0">
                <a:solidFill>
                  <a:srgbClr val="000000"/>
                </a:solidFill>
                <a:effectLst/>
              </a:rPr>
              <a:t>=</a:t>
            </a:r>
            <a:r>
              <a:rPr lang="en-US" sz="1200" b="0" dirty="0">
                <a:solidFill>
                  <a:srgbClr val="0000FF"/>
                </a:solidFill>
                <a:effectLst/>
              </a:rPr>
              <a:t>"{Binding Source={</a:t>
            </a:r>
            <a:r>
              <a:rPr lang="en-US" sz="1200" b="0" dirty="0" err="1">
                <a:solidFill>
                  <a:srgbClr val="0000FF"/>
                </a:solidFill>
                <a:effectLst/>
              </a:rPr>
              <a:t>StaticResource</a:t>
            </a:r>
            <a:r>
              <a:rPr lang="en-US" sz="1200" b="0" dirty="0">
                <a:solidFill>
                  <a:srgbClr val="0000FF"/>
                </a:solidFill>
                <a:effectLst/>
              </a:rPr>
              <a:t> </a:t>
            </a:r>
            <a:r>
              <a:rPr lang="en-US" sz="1200" b="0" dirty="0" err="1">
                <a:solidFill>
                  <a:srgbClr val="0000FF"/>
                </a:solidFill>
                <a:effectLst/>
              </a:rPr>
              <a:t>MyPhotos</a:t>
            </a:r>
            <a:r>
              <a:rPr lang="en-US" sz="1200" b="0" dirty="0">
                <a:solidFill>
                  <a:srgbClr val="0000FF"/>
                </a:solidFill>
                <a:effectLst/>
              </a:rPr>
              <a:t>}}"</a:t>
            </a:r>
            <a:endParaRPr lang="en-US" sz="1200" b="0" dirty="0">
              <a:solidFill>
                <a:srgbClr val="000000"/>
              </a:solidFill>
              <a:effectLst/>
            </a:endParaRPr>
          </a:p>
          <a:p>
            <a:r>
              <a:rPr lang="en-US" sz="1200" b="0" dirty="0">
                <a:solidFill>
                  <a:srgbClr val="000000"/>
                </a:solidFill>
                <a:effectLst/>
              </a:rPr>
              <a:t>         </a:t>
            </a:r>
            <a:r>
              <a:rPr lang="en-US" sz="1200" b="0" dirty="0">
                <a:solidFill>
                  <a:srgbClr val="E50000"/>
                </a:solidFill>
                <a:effectLst/>
              </a:rPr>
              <a:t>Background</a:t>
            </a:r>
            <a:r>
              <a:rPr lang="en-US" sz="1200" b="0" dirty="0">
                <a:solidFill>
                  <a:srgbClr val="000000"/>
                </a:solidFill>
                <a:effectLst/>
              </a:rPr>
              <a:t>=</a:t>
            </a:r>
            <a:r>
              <a:rPr lang="en-US" sz="1200" b="0" dirty="0">
                <a:solidFill>
                  <a:srgbClr val="0000FF"/>
                </a:solidFill>
                <a:effectLst/>
              </a:rPr>
              <a:t>"Silver"</a:t>
            </a:r>
            <a:r>
              <a:rPr lang="en-US" sz="1200" b="0" dirty="0">
                <a:solidFill>
                  <a:srgbClr val="000000"/>
                </a:solidFill>
                <a:effectLst/>
              </a:rPr>
              <a:t> </a:t>
            </a:r>
            <a:r>
              <a:rPr lang="en-US" sz="1200" b="0" dirty="0">
                <a:solidFill>
                  <a:srgbClr val="E50000"/>
                </a:solidFill>
                <a:effectLst/>
              </a:rPr>
              <a:t>Width</a:t>
            </a:r>
            <a:r>
              <a:rPr lang="en-US" sz="1200" b="0" dirty="0">
                <a:solidFill>
                  <a:srgbClr val="000000"/>
                </a:solidFill>
                <a:effectLst/>
              </a:rPr>
              <a:t>=</a:t>
            </a:r>
            <a:r>
              <a:rPr lang="en-US" sz="1200" b="0" dirty="0">
                <a:solidFill>
                  <a:srgbClr val="0000FF"/>
                </a:solidFill>
                <a:effectLst/>
              </a:rPr>
              <a:t>"600"</a:t>
            </a:r>
            <a:r>
              <a:rPr lang="en-US" sz="1200" b="0" dirty="0">
                <a:solidFill>
                  <a:srgbClr val="000000"/>
                </a:solidFill>
                <a:effectLst/>
              </a:rPr>
              <a:t> </a:t>
            </a:r>
            <a:r>
              <a:rPr lang="en-US" sz="1200" b="0" dirty="0">
                <a:solidFill>
                  <a:srgbClr val="E50000"/>
                </a:solidFill>
                <a:effectLst/>
              </a:rPr>
              <a:t>Margin</a:t>
            </a:r>
            <a:r>
              <a:rPr lang="en-US" sz="1200" b="0" dirty="0">
                <a:solidFill>
                  <a:srgbClr val="000000"/>
                </a:solidFill>
                <a:effectLst/>
              </a:rPr>
              <a:t>=</a:t>
            </a:r>
            <a:r>
              <a:rPr lang="en-US" sz="1200" b="0" dirty="0">
                <a:solidFill>
                  <a:srgbClr val="0000FF"/>
                </a:solidFill>
                <a:effectLst/>
              </a:rPr>
              <a:t>"10"</a:t>
            </a:r>
            <a:r>
              <a:rPr lang="en-US" sz="1200" b="0" dirty="0">
                <a:solidFill>
                  <a:srgbClr val="000000"/>
                </a:solidFill>
                <a:effectLst/>
              </a:rPr>
              <a:t> </a:t>
            </a:r>
            <a:r>
              <a:rPr lang="en-US" sz="1200" b="0" dirty="0" err="1">
                <a:solidFill>
                  <a:srgbClr val="E50000"/>
                </a:solidFill>
                <a:effectLst/>
              </a:rPr>
              <a:t>SelectedIndex</a:t>
            </a:r>
            <a:r>
              <a:rPr lang="en-US" sz="1200" b="0" dirty="0">
                <a:solidFill>
                  <a:srgbClr val="000000"/>
                </a:solidFill>
                <a:effectLst/>
              </a:rPr>
              <a:t>=</a:t>
            </a:r>
            <a:r>
              <a:rPr lang="en-US" sz="1200" b="0" dirty="0">
                <a:solidFill>
                  <a:srgbClr val="0000FF"/>
                </a:solidFill>
                <a:effectLst/>
              </a:rPr>
              <a:t>"0"</a:t>
            </a:r>
            <a:r>
              <a:rPr lang="en-US" sz="1200" b="0" dirty="0">
                <a:solidFill>
                  <a:srgbClr val="800000"/>
                </a:solidFill>
                <a:effectLst/>
              </a:rPr>
              <a:t>/&gt;</a:t>
            </a:r>
            <a:endParaRPr lang="en-US" sz="1200" b="0" dirty="0">
              <a:solidFill>
                <a:srgbClr val="000000"/>
              </a:solidFill>
              <a:effectLst/>
            </a:endParaRPr>
          </a:p>
        </p:txBody>
      </p:sp>
      <p:pic>
        <p:nvPicPr>
          <p:cNvPr id="5122" name="Picture 2" descr="ListBox before applying template">
            <a:extLst>
              <a:ext uri="{FF2B5EF4-FFF2-40B4-BE49-F238E27FC236}">
                <a16:creationId xmlns:a16="http://schemas.microsoft.com/office/drawing/2014/main" id="{3EA1CA06-24B2-5184-E260-CE731A439E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621" y="3281238"/>
            <a:ext cx="4457210" cy="1853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BDF5A0C-FD3F-0E85-1ADF-AD0F671B7ED4}"/>
              </a:ext>
            </a:extLst>
          </p:cNvPr>
          <p:cNvSpPr txBox="1"/>
          <p:nvPr/>
        </p:nvSpPr>
        <p:spPr>
          <a:xfrm>
            <a:off x="6074221" y="2993206"/>
            <a:ext cx="5688633" cy="3139321"/>
          </a:xfrm>
          <a:prstGeom prst="rect">
            <a:avLst/>
          </a:prstGeom>
          <a:noFill/>
        </p:spPr>
        <p:txBody>
          <a:bodyPr wrap="square">
            <a:spAutoFit/>
          </a:bodyPr>
          <a:lstStyle/>
          <a:p>
            <a:r>
              <a:rPr lang="en-US" b="0" dirty="0">
                <a:solidFill>
                  <a:srgbClr val="800000"/>
                </a:solidFill>
                <a:effectLst/>
              </a:rPr>
              <a:t>&lt;</a:t>
            </a:r>
            <a:r>
              <a:rPr lang="en-US" b="0" dirty="0" err="1">
                <a:solidFill>
                  <a:srgbClr val="800000"/>
                </a:solidFill>
                <a:effectLst/>
              </a:rPr>
              <a:t>Window.Resources</a:t>
            </a:r>
            <a:r>
              <a:rPr lang="en-US" b="0" dirty="0">
                <a:solidFill>
                  <a:srgbClr val="800000"/>
                </a:solidFill>
                <a:effectLst/>
              </a:rPr>
              <a:t>&gt;</a:t>
            </a:r>
            <a:endParaRPr lang="en-US" b="0" dirty="0">
              <a:solidFill>
                <a:srgbClr val="000000"/>
              </a:solidFill>
              <a:effectLst/>
            </a:endParaRPr>
          </a:p>
          <a:p>
            <a:r>
              <a:rPr lang="en-US" b="0" dirty="0">
                <a:solidFill>
                  <a:srgbClr val="000000"/>
                </a:solidFill>
                <a:effectLst/>
              </a:rPr>
              <a:t>    </a:t>
            </a:r>
            <a:r>
              <a:rPr lang="en-US" b="0" dirty="0">
                <a:solidFill>
                  <a:srgbClr val="008000"/>
                </a:solidFill>
                <a:effectLst/>
              </a:rPr>
              <a:t>&lt;!-- .... other resources .... --&gt;</a:t>
            </a:r>
            <a:endParaRPr lang="en-US" b="0" dirty="0">
              <a:solidFill>
                <a:srgbClr val="000000"/>
              </a:solidFill>
              <a:effectLst/>
            </a:endParaRPr>
          </a:p>
          <a:p>
            <a:br>
              <a:rPr lang="en-US" b="0" dirty="0">
                <a:solidFill>
                  <a:srgbClr val="000000"/>
                </a:solidFill>
                <a:effectLst/>
              </a:rPr>
            </a:br>
            <a:r>
              <a:rPr lang="en-US" b="0" dirty="0">
                <a:solidFill>
                  <a:srgbClr val="000000"/>
                </a:solidFill>
                <a:effectLst/>
              </a:rPr>
              <a:t>    </a:t>
            </a:r>
            <a:r>
              <a:rPr lang="en-US" b="0" dirty="0">
                <a:solidFill>
                  <a:srgbClr val="008000"/>
                </a:solidFill>
                <a:effectLst/>
              </a:rPr>
              <a:t>&lt;!--</a:t>
            </a:r>
            <a:r>
              <a:rPr lang="en-US" b="0" dirty="0" err="1">
                <a:solidFill>
                  <a:srgbClr val="008000"/>
                </a:solidFill>
                <a:effectLst/>
              </a:rPr>
              <a:t>DataTemplate</a:t>
            </a:r>
            <a:r>
              <a:rPr lang="en-US" b="0" dirty="0">
                <a:solidFill>
                  <a:srgbClr val="008000"/>
                </a:solidFill>
                <a:effectLst/>
              </a:rPr>
              <a:t> to display Photos as images</a:t>
            </a:r>
            <a:endParaRPr lang="en-US" b="0" dirty="0">
              <a:solidFill>
                <a:srgbClr val="000000"/>
              </a:solidFill>
              <a:effectLst/>
            </a:endParaRPr>
          </a:p>
          <a:p>
            <a:r>
              <a:rPr lang="en-US" b="0" dirty="0">
                <a:solidFill>
                  <a:srgbClr val="008000"/>
                </a:solidFill>
                <a:effectLst/>
              </a:rPr>
              <a:t>    instead of text strings of Paths--&gt;</a:t>
            </a:r>
            <a:endParaRPr lang="en-US" b="0" dirty="0">
              <a:solidFill>
                <a:srgbClr val="000000"/>
              </a:solidFill>
              <a:effectLst/>
            </a:endParaRPr>
          </a:p>
          <a:p>
            <a:r>
              <a:rPr lang="en-US" b="0" dirty="0">
                <a:solidFill>
                  <a:srgbClr val="000000"/>
                </a:solidFill>
                <a:effectLst/>
              </a:rPr>
              <a:t>    </a:t>
            </a:r>
            <a:r>
              <a:rPr lang="en-US" b="0" dirty="0">
                <a:solidFill>
                  <a:srgbClr val="800000"/>
                </a:solidFill>
                <a:effectLst/>
              </a:rPr>
              <a:t>&lt;</a:t>
            </a:r>
            <a:r>
              <a:rPr lang="en-US" b="0" dirty="0" err="1">
                <a:solidFill>
                  <a:srgbClr val="800000"/>
                </a:solidFill>
                <a:effectLst/>
              </a:rPr>
              <a:t>DataTemplate</a:t>
            </a:r>
            <a:r>
              <a:rPr lang="en-US" b="0" dirty="0">
                <a:solidFill>
                  <a:srgbClr val="000000"/>
                </a:solidFill>
                <a:effectLst/>
              </a:rPr>
              <a:t> </a:t>
            </a:r>
            <a:r>
              <a:rPr lang="en-US" b="0" dirty="0" err="1">
                <a:solidFill>
                  <a:srgbClr val="E50000"/>
                </a:solidFill>
                <a:effectLst/>
              </a:rPr>
              <a:t>DataType</a:t>
            </a:r>
            <a:r>
              <a:rPr lang="en-US" b="0" dirty="0">
                <a:solidFill>
                  <a:srgbClr val="000000"/>
                </a:solidFill>
                <a:effectLst/>
              </a:rPr>
              <a:t>=</a:t>
            </a:r>
            <a:r>
              <a:rPr lang="en-US" b="0" dirty="0">
                <a:solidFill>
                  <a:srgbClr val="0000FF"/>
                </a:solidFill>
                <a:effectLst/>
              </a:rPr>
              <a:t>"{</a:t>
            </a:r>
            <a:r>
              <a:rPr lang="en-US" b="0" dirty="0" err="1">
                <a:solidFill>
                  <a:srgbClr val="0000FF"/>
                </a:solidFill>
                <a:effectLst/>
              </a:rPr>
              <a:t>x:Type</a:t>
            </a:r>
            <a:r>
              <a:rPr lang="en-US" b="0" dirty="0">
                <a:solidFill>
                  <a:srgbClr val="0000FF"/>
                </a:solidFill>
                <a:effectLst/>
              </a:rPr>
              <a:t> </a:t>
            </a:r>
            <a:r>
              <a:rPr lang="en-US" b="0" dirty="0" err="1">
                <a:solidFill>
                  <a:srgbClr val="0000FF"/>
                </a:solidFill>
                <a:effectLst/>
              </a:rPr>
              <a:t>local:Photo</a:t>
            </a:r>
            <a:r>
              <a:rPr lang="en-US" b="0" dirty="0">
                <a:solidFill>
                  <a:srgbClr val="0000FF"/>
                </a:solidFill>
                <a:effectLst/>
              </a:rPr>
              <a:t>}"</a:t>
            </a:r>
            <a:r>
              <a:rPr lang="en-US" b="0" dirty="0">
                <a:solidFill>
                  <a:srgbClr val="800000"/>
                </a:solidFill>
                <a:effectLst/>
              </a:rPr>
              <a:t>&gt;</a:t>
            </a:r>
            <a:endParaRPr lang="en-US" b="0" dirty="0">
              <a:solidFill>
                <a:srgbClr val="000000"/>
              </a:solidFill>
              <a:effectLst/>
            </a:endParaRPr>
          </a:p>
          <a:p>
            <a:r>
              <a:rPr lang="en-US" b="0" dirty="0">
                <a:solidFill>
                  <a:srgbClr val="000000"/>
                </a:solidFill>
                <a:effectLst/>
              </a:rPr>
              <a:t>        </a:t>
            </a:r>
            <a:r>
              <a:rPr lang="en-US" b="0" dirty="0">
                <a:solidFill>
                  <a:srgbClr val="800000"/>
                </a:solidFill>
                <a:effectLst/>
              </a:rPr>
              <a:t>&lt;Border</a:t>
            </a:r>
            <a:r>
              <a:rPr lang="en-US" b="0" dirty="0">
                <a:solidFill>
                  <a:srgbClr val="000000"/>
                </a:solidFill>
                <a:effectLst/>
              </a:rPr>
              <a:t> </a:t>
            </a:r>
            <a:r>
              <a:rPr lang="en-US" b="0" dirty="0">
                <a:solidFill>
                  <a:srgbClr val="E50000"/>
                </a:solidFill>
                <a:effectLst/>
              </a:rPr>
              <a:t>Margin</a:t>
            </a:r>
            <a:r>
              <a:rPr lang="en-US" b="0" dirty="0">
                <a:solidFill>
                  <a:srgbClr val="000000"/>
                </a:solidFill>
                <a:effectLst/>
              </a:rPr>
              <a:t>=</a:t>
            </a:r>
            <a:r>
              <a:rPr lang="en-US" b="0" dirty="0">
                <a:solidFill>
                  <a:srgbClr val="0000FF"/>
                </a:solidFill>
                <a:effectLst/>
              </a:rPr>
              <a:t>"3"</a:t>
            </a:r>
            <a:r>
              <a:rPr lang="en-US" b="0" dirty="0">
                <a:solidFill>
                  <a:srgbClr val="800000"/>
                </a:solidFill>
                <a:effectLst/>
              </a:rPr>
              <a:t>&gt;</a:t>
            </a:r>
            <a:endParaRPr lang="en-US" b="0" dirty="0">
              <a:solidFill>
                <a:srgbClr val="000000"/>
              </a:solidFill>
              <a:effectLst/>
            </a:endParaRPr>
          </a:p>
          <a:p>
            <a:r>
              <a:rPr lang="en-US" b="0" dirty="0">
                <a:solidFill>
                  <a:srgbClr val="000000"/>
                </a:solidFill>
                <a:effectLst/>
              </a:rPr>
              <a:t>            </a:t>
            </a:r>
            <a:r>
              <a:rPr lang="en-US" b="0" dirty="0">
                <a:solidFill>
                  <a:srgbClr val="800000"/>
                </a:solidFill>
                <a:effectLst/>
              </a:rPr>
              <a:t>&lt;Image</a:t>
            </a:r>
            <a:r>
              <a:rPr lang="en-US" b="0" dirty="0">
                <a:solidFill>
                  <a:srgbClr val="000000"/>
                </a:solidFill>
                <a:effectLst/>
              </a:rPr>
              <a:t> </a:t>
            </a:r>
            <a:r>
              <a:rPr lang="en-US" b="0" dirty="0">
                <a:solidFill>
                  <a:srgbClr val="E50000"/>
                </a:solidFill>
                <a:effectLst/>
              </a:rPr>
              <a:t>Source</a:t>
            </a:r>
            <a:r>
              <a:rPr lang="en-US" b="0" dirty="0">
                <a:solidFill>
                  <a:srgbClr val="000000"/>
                </a:solidFill>
                <a:effectLst/>
              </a:rPr>
              <a:t>=</a:t>
            </a:r>
            <a:r>
              <a:rPr lang="en-US" b="0" dirty="0">
                <a:solidFill>
                  <a:srgbClr val="0000FF"/>
                </a:solidFill>
                <a:effectLst/>
              </a:rPr>
              <a:t>"{Binding Source}"</a:t>
            </a:r>
            <a:r>
              <a:rPr lang="en-US" b="0" dirty="0">
                <a:solidFill>
                  <a:srgbClr val="800000"/>
                </a:solidFill>
                <a:effectLst/>
              </a:rPr>
              <a:t>/&gt;</a:t>
            </a:r>
            <a:endParaRPr lang="en-US" b="0" dirty="0">
              <a:solidFill>
                <a:srgbClr val="000000"/>
              </a:solidFill>
              <a:effectLst/>
            </a:endParaRPr>
          </a:p>
          <a:p>
            <a:r>
              <a:rPr lang="en-US" b="0" dirty="0">
                <a:solidFill>
                  <a:srgbClr val="000000"/>
                </a:solidFill>
                <a:effectLst/>
              </a:rPr>
              <a:t>        </a:t>
            </a:r>
            <a:r>
              <a:rPr lang="en-US" b="0" dirty="0">
                <a:solidFill>
                  <a:srgbClr val="800000"/>
                </a:solidFill>
                <a:effectLst/>
              </a:rPr>
              <a:t>&lt;/Border&gt;</a:t>
            </a:r>
            <a:endParaRPr lang="en-US" b="0" dirty="0">
              <a:solidFill>
                <a:srgbClr val="000000"/>
              </a:solidFill>
              <a:effectLst/>
            </a:endParaRPr>
          </a:p>
          <a:p>
            <a:r>
              <a:rPr lang="en-US" b="0" dirty="0">
                <a:solidFill>
                  <a:srgbClr val="000000"/>
                </a:solidFill>
                <a:effectLst/>
              </a:rPr>
              <a:t>    </a:t>
            </a:r>
            <a:r>
              <a:rPr lang="en-US" b="0" dirty="0">
                <a:solidFill>
                  <a:srgbClr val="800000"/>
                </a:solidFill>
                <a:effectLst/>
              </a:rPr>
              <a:t>&lt;/</a:t>
            </a:r>
            <a:r>
              <a:rPr lang="en-US" b="0" dirty="0" err="1">
                <a:solidFill>
                  <a:srgbClr val="800000"/>
                </a:solidFill>
                <a:effectLst/>
              </a:rPr>
              <a:t>DataTemplate</a:t>
            </a:r>
            <a:r>
              <a:rPr lang="en-US" b="0" dirty="0">
                <a:solidFill>
                  <a:srgbClr val="800000"/>
                </a:solidFill>
                <a:effectLst/>
              </a:rPr>
              <a:t>&gt;</a:t>
            </a:r>
            <a:endParaRPr lang="en-US" b="0" dirty="0">
              <a:solidFill>
                <a:srgbClr val="000000"/>
              </a:solidFill>
              <a:effectLst/>
            </a:endParaRPr>
          </a:p>
          <a:p>
            <a:r>
              <a:rPr lang="en-US" b="0" dirty="0">
                <a:solidFill>
                  <a:srgbClr val="800000"/>
                </a:solidFill>
                <a:effectLst/>
              </a:rPr>
              <a:t>&lt;/</a:t>
            </a:r>
            <a:r>
              <a:rPr lang="en-US" b="0" dirty="0" err="1">
                <a:solidFill>
                  <a:srgbClr val="800000"/>
                </a:solidFill>
                <a:effectLst/>
              </a:rPr>
              <a:t>Window.Resources</a:t>
            </a:r>
            <a:r>
              <a:rPr lang="en-US" b="0" dirty="0">
                <a:solidFill>
                  <a:srgbClr val="800000"/>
                </a:solidFill>
                <a:effectLst/>
              </a:rPr>
              <a:t>&gt;</a:t>
            </a:r>
            <a:endParaRPr lang="en-US" b="0" dirty="0">
              <a:solidFill>
                <a:srgbClr val="000000"/>
              </a:solidFill>
              <a:effectLst/>
            </a:endParaRPr>
          </a:p>
        </p:txBody>
      </p:sp>
      <p:sp>
        <p:nvSpPr>
          <p:cNvPr id="11" name="TextBox 10">
            <a:extLst>
              <a:ext uri="{FF2B5EF4-FFF2-40B4-BE49-F238E27FC236}">
                <a16:creationId xmlns:a16="http://schemas.microsoft.com/office/drawing/2014/main" id="{FD7508CD-A174-DED3-AE32-0A6174BE3A67}"/>
              </a:ext>
            </a:extLst>
          </p:cNvPr>
          <p:cNvSpPr txBox="1"/>
          <p:nvPr/>
        </p:nvSpPr>
        <p:spPr>
          <a:xfrm>
            <a:off x="1249685" y="5224800"/>
            <a:ext cx="3456384" cy="1615827"/>
          </a:xfrm>
          <a:prstGeom prst="rect">
            <a:avLst/>
          </a:prstGeom>
          <a:noFill/>
        </p:spPr>
        <p:txBody>
          <a:bodyPr wrap="square">
            <a:spAutoFit/>
          </a:bodyPr>
          <a:lstStyle/>
          <a:p>
            <a:r>
              <a:rPr lang="en-US" sz="1100" b="0" dirty="0">
                <a:solidFill>
                  <a:srgbClr val="0000FF"/>
                </a:solidFill>
                <a:effectLst/>
              </a:rPr>
              <a:t>public</a:t>
            </a:r>
            <a:r>
              <a:rPr lang="en-US" sz="1100" b="0" dirty="0">
                <a:solidFill>
                  <a:srgbClr val="000000"/>
                </a:solidFill>
                <a:effectLst/>
              </a:rPr>
              <a:t> </a:t>
            </a:r>
            <a:r>
              <a:rPr lang="en-US" sz="1100" b="0" dirty="0">
                <a:solidFill>
                  <a:srgbClr val="0000FF"/>
                </a:solidFill>
                <a:effectLst/>
              </a:rPr>
              <a:t>class</a:t>
            </a:r>
            <a:r>
              <a:rPr lang="en-US" sz="1100" b="0" dirty="0">
                <a:solidFill>
                  <a:srgbClr val="000000"/>
                </a:solidFill>
                <a:effectLst/>
              </a:rPr>
              <a:t> </a:t>
            </a:r>
            <a:r>
              <a:rPr lang="en-US" sz="1100" b="0" dirty="0">
                <a:solidFill>
                  <a:srgbClr val="267F99"/>
                </a:solidFill>
                <a:effectLst/>
              </a:rPr>
              <a:t>Photo</a:t>
            </a:r>
            <a:endParaRPr lang="en-US" sz="1100" b="0" dirty="0">
              <a:solidFill>
                <a:srgbClr val="000000"/>
              </a:solidFill>
              <a:effectLst/>
            </a:endParaRPr>
          </a:p>
          <a:p>
            <a:r>
              <a:rPr lang="en-US" sz="1100" b="0" dirty="0">
                <a:solidFill>
                  <a:srgbClr val="000000"/>
                </a:solidFill>
                <a:effectLst/>
              </a:rPr>
              <a:t>{</a:t>
            </a:r>
          </a:p>
          <a:p>
            <a:r>
              <a:rPr lang="en-US" sz="1100" b="0" dirty="0">
                <a:solidFill>
                  <a:srgbClr val="000000"/>
                </a:solidFill>
                <a:effectLst/>
              </a:rPr>
              <a:t>    </a:t>
            </a:r>
            <a:r>
              <a:rPr lang="en-US" sz="1100" b="0" dirty="0">
                <a:solidFill>
                  <a:srgbClr val="0000FF"/>
                </a:solidFill>
                <a:effectLst/>
              </a:rPr>
              <a:t>public</a:t>
            </a:r>
            <a:r>
              <a:rPr lang="en-US" sz="1100" b="0" dirty="0">
                <a:solidFill>
                  <a:srgbClr val="000000"/>
                </a:solidFill>
                <a:effectLst/>
              </a:rPr>
              <a:t> </a:t>
            </a:r>
            <a:r>
              <a:rPr lang="en-US" sz="1100" b="0" dirty="0">
                <a:solidFill>
                  <a:srgbClr val="795E26"/>
                </a:solidFill>
                <a:effectLst/>
              </a:rPr>
              <a:t>Photo</a:t>
            </a:r>
            <a:r>
              <a:rPr lang="en-US" sz="1100" b="0" dirty="0">
                <a:solidFill>
                  <a:srgbClr val="000000"/>
                </a:solidFill>
                <a:effectLst/>
              </a:rPr>
              <a:t>(</a:t>
            </a:r>
            <a:r>
              <a:rPr lang="en-US" sz="1100" b="0" dirty="0">
                <a:solidFill>
                  <a:srgbClr val="0000FF"/>
                </a:solidFill>
                <a:effectLst/>
              </a:rPr>
              <a:t>string</a:t>
            </a:r>
            <a:r>
              <a:rPr lang="en-US" sz="1100" b="0" dirty="0">
                <a:solidFill>
                  <a:srgbClr val="000000"/>
                </a:solidFill>
                <a:effectLst/>
              </a:rPr>
              <a:t> </a:t>
            </a:r>
            <a:r>
              <a:rPr lang="en-US" sz="1100" b="0" dirty="0">
                <a:solidFill>
                  <a:srgbClr val="001080"/>
                </a:solidFill>
                <a:effectLst/>
              </a:rPr>
              <a:t>path</a:t>
            </a:r>
            <a:r>
              <a:rPr lang="en-US" sz="1100" b="0" dirty="0">
                <a:solidFill>
                  <a:srgbClr val="000000"/>
                </a:solidFill>
                <a:effectLst/>
              </a:rPr>
              <a:t>)</a:t>
            </a:r>
          </a:p>
          <a:p>
            <a:r>
              <a:rPr lang="en-US" sz="1100" b="0" dirty="0">
                <a:solidFill>
                  <a:srgbClr val="000000"/>
                </a:solidFill>
                <a:effectLst/>
              </a:rPr>
              <a:t>    {</a:t>
            </a:r>
          </a:p>
          <a:p>
            <a:r>
              <a:rPr lang="en-US" sz="1100" b="0" dirty="0">
                <a:solidFill>
                  <a:srgbClr val="000000"/>
                </a:solidFill>
                <a:effectLst/>
              </a:rPr>
              <a:t>        </a:t>
            </a:r>
            <a:r>
              <a:rPr lang="en-US" sz="1100" b="0" dirty="0">
                <a:solidFill>
                  <a:srgbClr val="001080"/>
                </a:solidFill>
                <a:effectLst/>
              </a:rPr>
              <a:t>Source</a:t>
            </a:r>
            <a:r>
              <a:rPr lang="en-US" sz="1100" b="0" dirty="0">
                <a:solidFill>
                  <a:srgbClr val="000000"/>
                </a:solidFill>
                <a:effectLst/>
              </a:rPr>
              <a:t> = </a:t>
            </a:r>
            <a:r>
              <a:rPr lang="en-US" sz="1100" b="0" dirty="0">
                <a:solidFill>
                  <a:srgbClr val="001080"/>
                </a:solidFill>
                <a:effectLst/>
              </a:rPr>
              <a:t>path</a:t>
            </a:r>
            <a:r>
              <a:rPr lang="en-US" sz="1100" b="0" dirty="0">
                <a:solidFill>
                  <a:srgbClr val="000000"/>
                </a:solidFill>
                <a:effectLst/>
              </a:rPr>
              <a:t>;</a:t>
            </a:r>
          </a:p>
          <a:p>
            <a:r>
              <a:rPr lang="en-US" sz="1100" b="0" dirty="0">
                <a:solidFill>
                  <a:srgbClr val="000000"/>
                </a:solidFill>
                <a:effectLst/>
              </a:rPr>
              <a:t>    }</a:t>
            </a:r>
          </a:p>
          <a:p>
            <a:r>
              <a:rPr lang="en-US" sz="1100" b="0" dirty="0">
                <a:solidFill>
                  <a:srgbClr val="000000"/>
                </a:solidFill>
                <a:effectLst/>
              </a:rPr>
              <a:t>    </a:t>
            </a:r>
            <a:r>
              <a:rPr lang="en-US" sz="1100" b="0" dirty="0">
                <a:solidFill>
                  <a:srgbClr val="0000FF"/>
                </a:solidFill>
                <a:effectLst/>
              </a:rPr>
              <a:t>public</a:t>
            </a:r>
            <a:r>
              <a:rPr lang="en-US" sz="1100" b="0" dirty="0">
                <a:solidFill>
                  <a:srgbClr val="000000"/>
                </a:solidFill>
                <a:effectLst/>
              </a:rPr>
              <a:t> </a:t>
            </a:r>
            <a:r>
              <a:rPr lang="en-US" sz="1100" b="0" dirty="0">
                <a:solidFill>
                  <a:srgbClr val="0000FF"/>
                </a:solidFill>
                <a:effectLst/>
              </a:rPr>
              <a:t>string</a:t>
            </a:r>
            <a:r>
              <a:rPr lang="en-US" sz="1100" b="0" dirty="0">
                <a:solidFill>
                  <a:srgbClr val="000000"/>
                </a:solidFill>
                <a:effectLst/>
              </a:rPr>
              <a:t> </a:t>
            </a:r>
            <a:r>
              <a:rPr lang="en-US" sz="1100" b="0" dirty="0">
                <a:solidFill>
                  <a:srgbClr val="001080"/>
                </a:solidFill>
                <a:effectLst/>
              </a:rPr>
              <a:t>Source</a:t>
            </a:r>
            <a:r>
              <a:rPr lang="en-US" sz="1100" b="0" dirty="0">
                <a:solidFill>
                  <a:srgbClr val="000000"/>
                </a:solidFill>
                <a:effectLst/>
              </a:rPr>
              <a:t> { </a:t>
            </a:r>
            <a:r>
              <a:rPr lang="en-US" sz="1100" b="0" dirty="0">
                <a:solidFill>
                  <a:srgbClr val="0000FF"/>
                </a:solidFill>
                <a:effectLst/>
              </a:rPr>
              <a:t>get</a:t>
            </a:r>
            <a:r>
              <a:rPr lang="en-US" sz="1100" b="0" dirty="0">
                <a:solidFill>
                  <a:srgbClr val="000000"/>
                </a:solidFill>
                <a:effectLst/>
              </a:rPr>
              <a:t>; }</a:t>
            </a:r>
          </a:p>
          <a:p>
            <a:r>
              <a:rPr lang="en-US" sz="1100" b="0" dirty="0">
                <a:solidFill>
                  <a:srgbClr val="000000"/>
                </a:solidFill>
                <a:effectLst/>
              </a:rPr>
              <a:t>    </a:t>
            </a:r>
            <a:r>
              <a:rPr lang="en-US" sz="1100" b="0" dirty="0">
                <a:solidFill>
                  <a:srgbClr val="0000FF"/>
                </a:solidFill>
                <a:effectLst/>
              </a:rPr>
              <a:t>public</a:t>
            </a:r>
            <a:r>
              <a:rPr lang="en-US" sz="1100" b="0" dirty="0">
                <a:solidFill>
                  <a:srgbClr val="000000"/>
                </a:solidFill>
                <a:effectLst/>
              </a:rPr>
              <a:t> </a:t>
            </a:r>
            <a:r>
              <a:rPr lang="en-US" sz="1100" b="0" dirty="0">
                <a:solidFill>
                  <a:srgbClr val="0000FF"/>
                </a:solidFill>
                <a:effectLst/>
              </a:rPr>
              <a:t>override</a:t>
            </a:r>
            <a:r>
              <a:rPr lang="en-US" sz="1100" b="0" dirty="0">
                <a:solidFill>
                  <a:srgbClr val="000000"/>
                </a:solidFill>
                <a:effectLst/>
              </a:rPr>
              <a:t> </a:t>
            </a:r>
            <a:r>
              <a:rPr lang="en-US" sz="1100" b="0" dirty="0">
                <a:solidFill>
                  <a:srgbClr val="0000FF"/>
                </a:solidFill>
                <a:effectLst/>
              </a:rPr>
              <a:t>string</a:t>
            </a:r>
            <a:r>
              <a:rPr lang="en-US" sz="1100" b="0" dirty="0">
                <a:solidFill>
                  <a:srgbClr val="000000"/>
                </a:solidFill>
                <a:effectLst/>
              </a:rPr>
              <a:t> </a:t>
            </a:r>
            <a:r>
              <a:rPr lang="en-US" sz="1100" b="0" dirty="0" err="1">
                <a:solidFill>
                  <a:srgbClr val="795E26"/>
                </a:solidFill>
                <a:effectLst/>
              </a:rPr>
              <a:t>ToString</a:t>
            </a:r>
            <a:r>
              <a:rPr lang="en-US" sz="1100" b="0" dirty="0">
                <a:solidFill>
                  <a:srgbClr val="000000"/>
                </a:solidFill>
                <a:effectLst/>
              </a:rPr>
              <a:t>() =&gt; </a:t>
            </a:r>
            <a:r>
              <a:rPr lang="en-US" sz="1100" b="0" dirty="0">
                <a:solidFill>
                  <a:srgbClr val="001080"/>
                </a:solidFill>
                <a:effectLst/>
              </a:rPr>
              <a:t>Source</a:t>
            </a:r>
            <a:r>
              <a:rPr lang="en-US" sz="1100" b="0" dirty="0">
                <a:solidFill>
                  <a:srgbClr val="000000"/>
                </a:solidFill>
                <a:effectLst/>
              </a:rPr>
              <a:t>;</a:t>
            </a:r>
          </a:p>
          <a:p>
            <a:r>
              <a:rPr lang="en-US" sz="1100" b="0" dirty="0">
                <a:solidFill>
                  <a:srgbClr val="000000"/>
                </a:solidFill>
                <a:effectLst/>
              </a:rPr>
              <a:t>}</a:t>
            </a:r>
          </a:p>
        </p:txBody>
      </p:sp>
    </p:spTree>
    <p:extLst>
      <p:ext uri="{BB962C8B-B14F-4D97-AF65-F5344CB8AC3E}">
        <p14:creationId xmlns:p14="http://schemas.microsoft.com/office/powerpoint/2010/main" val="7104425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Demo: </a:t>
            </a:r>
          </a:p>
          <a:p>
            <a:r>
              <a:rPr lang="en-US" dirty="0"/>
              <a:t>Templates</a:t>
            </a:r>
          </a:p>
        </p:txBody>
      </p:sp>
    </p:spTree>
    <p:extLst>
      <p:ext uri="{BB962C8B-B14F-4D97-AF65-F5344CB8AC3E}">
        <p14:creationId xmlns:p14="http://schemas.microsoft.com/office/powerpoint/2010/main" val="738390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F618A9-1C83-7F25-CBDD-2D879956D582}"/>
              </a:ext>
            </a:extLst>
          </p:cNvPr>
          <p:cNvSpPr txBox="1"/>
          <p:nvPr/>
        </p:nvSpPr>
        <p:spPr>
          <a:xfrm>
            <a:off x="274639" y="1209973"/>
            <a:ext cx="10056812" cy="2751698"/>
          </a:xfrm>
          <a:prstGeom prst="rect">
            <a:avLst/>
          </a:prstGeom>
          <a:noFill/>
        </p:spPr>
        <p:txBody>
          <a:bodyPr vert="horz" wrap="square" lIns="146304" tIns="91440" rIns="146304" bIns="91440" rtlCol="0" anchor="t" anchorCtr="0">
            <a:normAutofit/>
          </a:bodyPr>
          <a:lstStyle/>
          <a:p>
            <a:pPr>
              <a:lnSpc>
                <a:spcPct val="90000"/>
              </a:lnSpc>
              <a:spcBef>
                <a:spcPct val="0"/>
              </a:spcBef>
              <a:spcAft>
                <a:spcPts val="600"/>
              </a:spcAft>
            </a:pPr>
            <a:r>
              <a: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rPr>
              <a:t>Triggers</a:t>
            </a:r>
          </a:p>
        </p:txBody>
      </p:sp>
    </p:spTree>
    <p:extLst>
      <p:ext uri="{BB962C8B-B14F-4D97-AF65-F5344CB8AC3E}">
        <p14:creationId xmlns:p14="http://schemas.microsoft.com/office/powerpoint/2010/main" val="32308330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DAD54-0346-CFAF-3D87-DB6FF0F0A57E}"/>
              </a:ext>
            </a:extLst>
          </p:cNvPr>
          <p:cNvSpPr>
            <a:spLocks noGrp="1"/>
          </p:cNvSpPr>
          <p:nvPr>
            <p:ph type="title"/>
          </p:nvPr>
        </p:nvSpPr>
        <p:spPr/>
        <p:txBody>
          <a:bodyPr/>
          <a:lstStyle/>
          <a:p>
            <a:r>
              <a:rPr lang="en-US" dirty="0"/>
              <a:t>What are Triggers</a:t>
            </a:r>
          </a:p>
        </p:txBody>
      </p:sp>
      <p:sp>
        <p:nvSpPr>
          <p:cNvPr id="3" name="Text Placeholder 2">
            <a:extLst>
              <a:ext uri="{FF2B5EF4-FFF2-40B4-BE49-F238E27FC236}">
                <a16:creationId xmlns:a16="http://schemas.microsoft.com/office/drawing/2014/main" id="{7253095E-703E-E277-1732-36F81BA08920}"/>
              </a:ext>
            </a:extLst>
          </p:cNvPr>
          <p:cNvSpPr>
            <a:spLocks noGrp="1"/>
          </p:cNvSpPr>
          <p:nvPr>
            <p:ph type="body" sz="quarter" idx="10"/>
          </p:nvPr>
        </p:nvSpPr>
        <p:spPr>
          <a:xfrm>
            <a:off x="274638" y="1212850"/>
            <a:ext cx="11887200" cy="3551742"/>
          </a:xfrm>
        </p:spPr>
        <p:txBody>
          <a:bodyPr/>
          <a:lstStyle/>
          <a:p>
            <a:r>
              <a:rPr lang="en-US" sz="2400" dirty="0"/>
              <a:t>A trigger sets properties or starts actions, such as an animation, when a property value changes or when an event is raised. Style, </a:t>
            </a:r>
            <a:r>
              <a:rPr lang="en-US" sz="2400" dirty="0" err="1"/>
              <a:t>ControlTemplate</a:t>
            </a:r>
            <a:r>
              <a:rPr lang="en-US" sz="2400" dirty="0"/>
              <a:t>, and </a:t>
            </a:r>
            <a:r>
              <a:rPr lang="en-US" sz="2400" dirty="0" err="1"/>
              <a:t>DataTemplate</a:t>
            </a:r>
            <a:r>
              <a:rPr lang="en-US" sz="2400" dirty="0"/>
              <a:t> all have a Triggers property that can contain a set of triggers. </a:t>
            </a:r>
          </a:p>
          <a:p>
            <a:endParaRPr lang="en-US" sz="2800" dirty="0"/>
          </a:p>
          <a:p>
            <a:r>
              <a:rPr lang="en-US" sz="2800" dirty="0"/>
              <a:t>There are several types of triggers:</a:t>
            </a:r>
          </a:p>
          <a:p>
            <a:pPr marL="457200" indent="-457200">
              <a:buFont typeface="Arial" panose="020B0604020202020204" pitchFamily="34" charset="0"/>
              <a:buChar char="•"/>
            </a:pPr>
            <a:r>
              <a:rPr lang="en-US" sz="2800" dirty="0"/>
              <a:t>Property Triggers: Most common type of trigger. </a:t>
            </a:r>
          </a:p>
          <a:p>
            <a:pPr marL="457200" indent="-457200">
              <a:buFont typeface="Arial" panose="020B0604020202020204" pitchFamily="34" charset="0"/>
              <a:buChar char="•"/>
            </a:pPr>
            <a:r>
              <a:rPr lang="en-US" sz="2800" dirty="0" err="1"/>
              <a:t>EventTriggers</a:t>
            </a:r>
            <a:r>
              <a:rPr lang="en-US" sz="2800" dirty="0"/>
              <a:t> and Storyboards</a:t>
            </a:r>
          </a:p>
          <a:p>
            <a:pPr marL="457200" indent="-457200">
              <a:buFont typeface="Arial" panose="020B0604020202020204" pitchFamily="34" charset="0"/>
              <a:buChar char="•"/>
            </a:pPr>
            <a:r>
              <a:rPr lang="en-US" sz="2800" dirty="0" err="1"/>
              <a:t>MultiTriggers</a:t>
            </a:r>
            <a:r>
              <a:rPr lang="en-US" sz="2800" dirty="0"/>
              <a:t>, </a:t>
            </a:r>
            <a:r>
              <a:rPr lang="en-US" sz="2800" dirty="0" err="1"/>
              <a:t>DataTriggers</a:t>
            </a:r>
            <a:r>
              <a:rPr lang="en-US" sz="2800" dirty="0"/>
              <a:t>, and </a:t>
            </a:r>
            <a:r>
              <a:rPr lang="en-US" sz="2800" dirty="0" err="1"/>
              <a:t>MultiDataTriggers</a:t>
            </a:r>
            <a:endParaRPr lang="en-US" sz="2800" dirty="0"/>
          </a:p>
        </p:txBody>
      </p:sp>
    </p:spTree>
    <p:extLst>
      <p:ext uri="{BB962C8B-B14F-4D97-AF65-F5344CB8AC3E}">
        <p14:creationId xmlns:p14="http://schemas.microsoft.com/office/powerpoint/2010/main" val="7767509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EA76C9-F356-22DD-75A7-7C540E3AF31C}"/>
              </a:ext>
            </a:extLst>
          </p:cNvPr>
          <p:cNvSpPr>
            <a:spLocks noGrp="1"/>
          </p:cNvSpPr>
          <p:nvPr>
            <p:ph type="body" sz="quarter" idx="10"/>
          </p:nvPr>
        </p:nvSpPr>
        <p:spPr>
          <a:xfrm>
            <a:off x="274638" y="1212850"/>
            <a:ext cx="5727575" cy="4616648"/>
          </a:xfrm>
        </p:spPr>
        <p:txBody>
          <a:bodyPr/>
          <a:lstStyle/>
          <a:p>
            <a:pPr marL="0" indent="0" algn="just">
              <a:buNone/>
            </a:pPr>
            <a:r>
              <a:rPr lang="en-US" sz="3200" dirty="0"/>
              <a:t>A resource is an object that can be reused in different places in your app. Examples of resources include brushes and styles. This overview describes how to use resources in Extensible Application Markup Language (XAML). You can also create and access resources by using code.</a:t>
            </a:r>
          </a:p>
        </p:txBody>
      </p:sp>
      <p:sp>
        <p:nvSpPr>
          <p:cNvPr id="3" name="Title 2">
            <a:extLst>
              <a:ext uri="{FF2B5EF4-FFF2-40B4-BE49-F238E27FC236}">
                <a16:creationId xmlns:a16="http://schemas.microsoft.com/office/drawing/2014/main" id="{9AE9B323-A47A-3025-021C-C2B2B5371B05}"/>
              </a:ext>
            </a:extLst>
          </p:cNvPr>
          <p:cNvSpPr>
            <a:spLocks noGrp="1"/>
          </p:cNvSpPr>
          <p:nvPr>
            <p:ph type="title"/>
          </p:nvPr>
        </p:nvSpPr>
        <p:spPr/>
        <p:txBody>
          <a:bodyPr/>
          <a:lstStyle/>
          <a:p>
            <a:r>
              <a:rPr lang="en-US" dirty="0"/>
              <a:t>What is </a:t>
            </a:r>
            <a:r>
              <a:rPr lang="en-US" dirty="0" err="1"/>
              <a:t>Xaml</a:t>
            </a:r>
            <a:r>
              <a:rPr lang="en-US" dirty="0"/>
              <a:t> Resources</a:t>
            </a:r>
          </a:p>
        </p:txBody>
      </p:sp>
      <p:pic>
        <p:nvPicPr>
          <p:cNvPr id="4" name="Picture 3">
            <a:extLst>
              <a:ext uri="{FF2B5EF4-FFF2-40B4-BE49-F238E27FC236}">
                <a16:creationId xmlns:a16="http://schemas.microsoft.com/office/drawing/2014/main" id="{0559E7DB-5C4E-70F4-1D6D-FB8C9996CE0B}"/>
              </a:ext>
            </a:extLst>
          </p:cNvPr>
          <p:cNvPicPr>
            <a:picLocks noChangeAspect="1"/>
          </p:cNvPicPr>
          <p:nvPr/>
        </p:nvPicPr>
        <p:blipFill>
          <a:blip r:embed="rId2"/>
          <a:stretch>
            <a:fillRect/>
          </a:stretch>
        </p:blipFill>
        <p:spPr>
          <a:xfrm>
            <a:off x="6311433" y="1423150"/>
            <a:ext cx="5543550" cy="3752850"/>
          </a:xfrm>
          <a:prstGeom prst="rect">
            <a:avLst/>
          </a:prstGeom>
        </p:spPr>
      </p:pic>
    </p:spTree>
    <p:extLst>
      <p:ext uri="{BB962C8B-B14F-4D97-AF65-F5344CB8AC3E}">
        <p14:creationId xmlns:p14="http://schemas.microsoft.com/office/powerpoint/2010/main" val="290517182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2E456-70AA-BE03-0029-F6F903A7B7C3}"/>
              </a:ext>
            </a:extLst>
          </p:cNvPr>
          <p:cNvSpPr>
            <a:spLocks noGrp="1"/>
          </p:cNvSpPr>
          <p:nvPr>
            <p:ph type="title"/>
          </p:nvPr>
        </p:nvSpPr>
        <p:spPr/>
        <p:txBody>
          <a:bodyPr/>
          <a:lstStyle/>
          <a:p>
            <a:r>
              <a:rPr lang="en-US" dirty="0"/>
              <a:t>Property Trigger</a:t>
            </a:r>
          </a:p>
        </p:txBody>
      </p:sp>
      <p:sp>
        <p:nvSpPr>
          <p:cNvPr id="3" name="Text Placeholder 2">
            <a:extLst>
              <a:ext uri="{FF2B5EF4-FFF2-40B4-BE49-F238E27FC236}">
                <a16:creationId xmlns:a16="http://schemas.microsoft.com/office/drawing/2014/main" id="{DDC725E5-68A2-D57B-EB88-CED7F62822D8}"/>
              </a:ext>
            </a:extLst>
          </p:cNvPr>
          <p:cNvSpPr>
            <a:spLocks noGrp="1"/>
          </p:cNvSpPr>
          <p:nvPr>
            <p:ph type="body" sz="quarter" idx="10"/>
          </p:nvPr>
        </p:nvSpPr>
        <p:spPr>
          <a:xfrm>
            <a:off x="274638" y="1212850"/>
            <a:ext cx="11887200" cy="960263"/>
          </a:xfrm>
        </p:spPr>
        <p:txBody>
          <a:bodyPr/>
          <a:lstStyle/>
          <a:p>
            <a:r>
              <a:rPr lang="en-US" sz="2800" dirty="0"/>
              <a:t>A Trigger that sets property values or starts actions based on the value of a property is called a property trigger.</a:t>
            </a:r>
          </a:p>
        </p:txBody>
      </p:sp>
      <p:sp>
        <p:nvSpPr>
          <p:cNvPr id="4" name="TextBox 3">
            <a:extLst>
              <a:ext uri="{FF2B5EF4-FFF2-40B4-BE49-F238E27FC236}">
                <a16:creationId xmlns:a16="http://schemas.microsoft.com/office/drawing/2014/main" id="{8205B644-6EEA-4640-6791-E0073166D304}"/>
              </a:ext>
            </a:extLst>
          </p:cNvPr>
          <p:cNvSpPr txBox="1"/>
          <p:nvPr/>
        </p:nvSpPr>
        <p:spPr>
          <a:xfrm>
            <a:off x="385589" y="2633166"/>
            <a:ext cx="4698445" cy="2040559"/>
          </a:xfrm>
          <a:prstGeom prst="rect">
            <a:avLst/>
          </a:prstGeom>
          <a:noFill/>
        </p:spPr>
        <p:txBody>
          <a:bodyPr wrap="square" lIns="182880" tIns="146304" rIns="182880" bIns="146304" rtlCol="0">
            <a:spAutoFit/>
          </a:bodyPr>
          <a:lstStyle/>
          <a:p>
            <a:pPr algn="just">
              <a:lnSpc>
                <a:spcPct val="90000"/>
              </a:lnSpc>
              <a:spcAft>
                <a:spcPts val="600"/>
              </a:spcAft>
            </a:pPr>
            <a:r>
              <a:rPr lang="en-US" dirty="0">
                <a:gradFill>
                  <a:gsLst>
                    <a:gs pos="2917">
                      <a:schemeClr val="tx1"/>
                    </a:gs>
                    <a:gs pos="30000">
                      <a:schemeClr val="tx1"/>
                    </a:gs>
                  </a:gsLst>
                  <a:lin ang="5400000" scaled="0"/>
                </a:gradFill>
              </a:rPr>
              <a:t>To demonstrate how to use property triggers, you can make each </a:t>
            </a:r>
            <a:r>
              <a:rPr lang="en-US" dirty="0" err="1">
                <a:gradFill>
                  <a:gsLst>
                    <a:gs pos="2917">
                      <a:schemeClr val="tx1"/>
                    </a:gs>
                    <a:gs pos="30000">
                      <a:schemeClr val="tx1"/>
                    </a:gs>
                  </a:gsLst>
                  <a:lin ang="5400000" scaled="0"/>
                </a:gradFill>
              </a:rPr>
              <a:t>ListBoxItem</a:t>
            </a:r>
            <a:r>
              <a:rPr lang="en-US" dirty="0">
                <a:gradFill>
                  <a:gsLst>
                    <a:gs pos="2917">
                      <a:schemeClr val="tx1"/>
                    </a:gs>
                    <a:gs pos="30000">
                      <a:schemeClr val="tx1"/>
                    </a:gs>
                  </a:gsLst>
                  <a:lin ang="5400000" scaled="0"/>
                </a:gradFill>
              </a:rPr>
              <a:t> partially transparent unless it is selected. The following style sets the Opacity value of a </a:t>
            </a:r>
            <a:r>
              <a:rPr lang="en-US" dirty="0" err="1">
                <a:gradFill>
                  <a:gsLst>
                    <a:gs pos="2917">
                      <a:schemeClr val="tx1"/>
                    </a:gs>
                    <a:gs pos="30000">
                      <a:schemeClr val="tx1"/>
                    </a:gs>
                  </a:gsLst>
                  <a:lin ang="5400000" scaled="0"/>
                </a:gradFill>
              </a:rPr>
              <a:t>ListBoxItem</a:t>
            </a:r>
            <a:r>
              <a:rPr lang="en-US" dirty="0">
                <a:gradFill>
                  <a:gsLst>
                    <a:gs pos="2917">
                      <a:schemeClr val="tx1"/>
                    </a:gs>
                    <a:gs pos="30000">
                      <a:schemeClr val="tx1"/>
                    </a:gs>
                  </a:gsLst>
                  <a:lin ang="5400000" scaled="0"/>
                </a:gradFill>
              </a:rPr>
              <a:t> to 0.5. When the </a:t>
            </a:r>
            <a:r>
              <a:rPr lang="en-US" dirty="0" err="1">
                <a:gradFill>
                  <a:gsLst>
                    <a:gs pos="2917">
                      <a:schemeClr val="tx1"/>
                    </a:gs>
                    <a:gs pos="30000">
                      <a:schemeClr val="tx1"/>
                    </a:gs>
                  </a:gsLst>
                  <a:lin ang="5400000" scaled="0"/>
                </a:gradFill>
              </a:rPr>
              <a:t>IsSelected</a:t>
            </a:r>
            <a:r>
              <a:rPr lang="en-US" dirty="0">
                <a:gradFill>
                  <a:gsLst>
                    <a:gs pos="2917">
                      <a:schemeClr val="tx1"/>
                    </a:gs>
                    <a:gs pos="30000">
                      <a:schemeClr val="tx1"/>
                    </a:gs>
                  </a:gsLst>
                  <a:lin ang="5400000" scaled="0"/>
                </a:gradFill>
              </a:rPr>
              <a:t> property is true, however, the Opacity is set to 1.0.</a:t>
            </a:r>
          </a:p>
        </p:txBody>
      </p:sp>
      <p:sp>
        <p:nvSpPr>
          <p:cNvPr id="7" name="TextBox 6">
            <a:extLst>
              <a:ext uri="{FF2B5EF4-FFF2-40B4-BE49-F238E27FC236}">
                <a16:creationId xmlns:a16="http://schemas.microsoft.com/office/drawing/2014/main" id="{6E5D690C-59E5-0B31-71FA-6F59BE776305}"/>
              </a:ext>
            </a:extLst>
          </p:cNvPr>
          <p:cNvSpPr txBox="1"/>
          <p:nvPr/>
        </p:nvSpPr>
        <p:spPr>
          <a:xfrm>
            <a:off x="6002213" y="2451934"/>
            <a:ext cx="5760640" cy="4247317"/>
          </a:xfrm>
          <a:prstGeom prst="rect">
            <a:avLst/>
          </a:prstGeom>
          <a:noFill/>
        </p:spPr>
        <p:txBody>
          <a:bodyPr wrap="square">
            <a:spAutoFit/>
          </a:bodyPr>
          <a:lstStyle/>
          <a:p>
            <a:r>
              <a:rPr lang="en-US" b="0" dirty="0">
                <a:solidFill>
                  <a:srgbClr val="800000"/>
                </a:solidFill>
                <a:effectLst/>
              </a:rPr>
              <a:t>&lt;</a:t>
            </a:r>
            <a:r>
              <a:rPr lang="en-US" b="0" dirty="0" err="1">
                <a:solidFill>
                  <a:srgbClr val="800000"/>
                </a:solidFill>
                <a:effectLst/>
              </a:rPr>
              <a:t>Window.Resources</a:t>
            </a:r>
            <a:r>
              <a:rPr lang="en-US" b="0" dirty="0">
                <a:solidFill>
                  <a:srgbClr val="800000"/>
                </a:solidFill>
                <a:effectLst/>
              </a:rPr>
              <a:t>&gt;</a:t>
            </a:r>
            <a:endParaRPr lang="en-US" b="0" dirty="0">
              <a:solidFill>
                <a:srgbClr val="000000"/>
              </a:solidFill>
              <a:effectLst/>
            </a:endParaRPr>
          </a:p>
          <a:p>
            <a:r>
              <a:rPr lang="en-US" b="0" dirty="0">
                <a:solidFill>
                  <a:srgbClr val="000000"/>
                </a:solidFill>
                <a:effectLst/>
              </a:rPr>
              <a:t>    </a:t>
            </a:r>
            <a:r>
              <a:rPr lang="en-US" b="0" dirty="0">
                <a:solidFill>
                  <a:srgbClr val="008000"/>
                </a:solidFill>
                <a:effectLst/>
              </a:rPr>
              <a:t>&lt;!-- .... other resources .... --&gt;</a:t>
            </a:r>
            <a:endParaRPr lang="en-US" b="0" dirty="0">
              <a:solidFill>
                <a:srgbClr val="000000"/>
              </a:solidFill>
              <a:effectLst/>
            </a:endParaRPr>
          </a:p>
          <a:p>
            <a:br>
              <a:rPr lang="en-US" b="0" dirty="0">
                <a:solidFill>
                  <a:srgbClr val="000000"/>
                </a:solidFill>
                <a:effectLst/>
              </a:rPr>
            </a:br>
            <a:r>
              <a:rPr lang="en-US" b="0" dirty="0">
                <a:solidFill>
                  <a:srgbClr val="000000"/>
                </a:solidFill>
                <a:effectLst/>
              </a:rPr>
              <a:t>    </a:t>
            </a:r>
            <a:r>
              <a:rPr lang="en-US" b="0" dirty="0">
                <a:solidFill>
                  <a:srgbClr val="800000"/>
                </a:solidFill>
                <a:effectLst/>
              </a:rPr>
              <a:t>&lt;Style</a:t>
            </a:r>
            <a:r>
              <a:rPr lang="en-US" b="0" dirty="0">
                <a:solidFill>
                  <a:srgbClr val="000000"/>
                </a:solidFill>
                <a:effectLst/>
              </a:rPr>
              <a:t> </a:t>
            </a:r>
            <a:r>
              <a:rPr lang="en-US" b="0" dirty="0" err="1">
                <a:solidFill>
                  <a:srgbClr val="E50000"/>
                </a:solidFill>
                <a:effectLst/>
              </a:rPr>
              <a:t>TargetType</a:t>
            </a:r>
            <a:r>
              <a:rPr lang="en-US" b="0" dirty="0">
                <a:solidFill>
                  <a:srgbClr val="000000"/>
                </a:solidFill>
                <a:effectLst/>
              </a:rPr>
              <a:t>=</a:t>
            </a:r>
            <a:r>
              <a:rPr lang="en-US" b="0" dirty="0">
                <a:solidFill>
                  <a:srgbClr val="0000FF"/>
                </a:solidFill>
                <a:effectLst/>
              </a:rPr>
              <a:t>"</a:t>
            </a:r>
            <a:r>
              <a:rPr lang="en-US" b="0" dirty="0" err="1">
                <a:solidFill>
                  <a:srgbClr val="0000FF"/>
                </a:solidFill>
                <a:effectLst/>
              </a:rPr>
              <a:t>ListBoxItem</a:t>
            </a:r>
            <a:r>
              <a:rPr lang="en-US" b="0" dirty="0">
                <a:solidFill>
                  <a:srgbClr val="0000FF"/>
                </a:solidFill>
                <a:effectLst/>
              </a:rPr>
              <a:t>"</a:t>
            </a:r>
            <a:r>
              <a:rPr lang="en-US" b="0" dirty="0">
                <a:solidFill>
                  <a:srgbClr val="800000"/>
                </a:solidFill>
                <a:effectLst/>
              </a:rPr>
              <a:t>&gt;</a:t>
            </a:r>
            <a:endParaRPr lang="en-US" b="0" dirty="0">
              <a:solidFill>
                <a:srgbClr val="000000"/>
              </a:solidFill>
              <a:effectLst/>
            </a:endParaRPr>
          </a:p>
          <a:p>
            <a:r>
              <a:rPr lang="en-US" b="0" dirty="0">
                <a:solidFill>
                  <a:srgbClr val="000000"/>
                </a:solidFill>
                <a:effectLst/>
              </a:rPr>
              <a:t>        </a:t>
            </a:r>
            <a:r>
              <a:rPr lang="en-US" b="0" dirty="0">
                <a:solidFill>
                  <a:srgbClr val="800000"/>
                </a:solidFill>
                <a:effectLst/>
              </a:rPr>
              <a:t>&lt;Setter</a:t>
            </a:r>
            <a:r>
              <a:rPr lang="en-US" b="0" dirty="0">
                <a:solidFill>
                  <a:srgbClr val="000000"/>
                </a:solidFill>
                <a:effectLst/>
              </a:rPr>
              <a:t> </a:t>
            </a:r>
            <a:r>
              <a:rPr lang="en-US" b="0" dirty="0">
                <a:solidFill>
                  <a:srgbClr val="E50000"/>
                </a:solidFill>
                <a:effectLst/>
              </a:rPr>
              <a:t>Property</a:t>
            </a:r>
            <a:r>
              <a:rPr lang="en-US" b="0" dirty="0">
                <a:solidFill>
                  <a:srgbClr val="000000"/>
                </a:solidFill>
                <a:effectLst/>
              </a:rPr>
              <a:t>=</a:t>
            </a:r>
            <a:r>
              <a:rPr lang="en-US" b="0" dirty="0">
                <a:solidFill>
                  <a:srgbClr val="0000FF"/>
                </a:solidFill>
                <a:effectLst/>
              </a:rPr>
              <a:t>"Opacity"</a:t>
            </a:r>
            <a:r>
              <a:rPr lang="en-US" b="0" dirty="0">
                <a:solidFill>
                  <a:srgbClr val="000000"/>
                </a:solidFill>
                <a:effectLst/>
              </a:rPr>
              <a:t> </a:t>
            </a:r>
            <a:r>
              <a:rPr lang="en-US" b="0" dirty="0">
                <a:solidFill>
                  <a:srgbClr val="E50000"/>
                </a:solidFill>
                <a:effectLst/>
              </a:rPr>
              <a:t>Value</a:t>
            </a:r>
            <a:r>
              <a:rPr lang="en-US" b="0" dirty="0">
                <a:solidFill>
                  <a:srgbClr val="000000"/>
                </a:solidFill>
                <a:effectLst/>
              </a:rPr>
              <a:t>=</a:t>
            </a:r>
            <a:r>
              <a:rPr lang="en-US" b="0" dirty="0">
                <a:solidFill>
                  <a:srgbClr val="0000FF"/>
                </a:solidFill>
                <a:effectLst/>
              </a:rPr>
              <a:t>"0.5"</a:t>
            </a:r>
            <a:r>
              <a:rPr lang="en-US" b="0" dirty="0">
                <a:solidFill>
                  <a:srgbClr val="000000"/>
                </a:solidFill>
                <a:effectLst/>
              </a:rPr>
              <a:t> </a:t>
            </a:r>
            <a:r>
              <a:rPr lang="en-US" b="0" dirty="0">
                <a:solidFill>
                  <a:srgbClr val="800000"/>
                </a:solidFill>
                <a:effectLst/>
              </a:rPr>
              <a:t>/&gt;</a:t>
            </a:r>
            <a:endParaRPr lang="en-US" b="0" dirty="0">
              <a:solidFill>
                <a:srgbClr val="000000"/>
              </a:solidFill>
              <a:effectLst/>
            </a:endParaRPr>
          </a:p>
          <a:p>
            <a:r>
              <a:rPr lang="en-US" b="0" dirty="0">
                <a:solidFill>
                  <a:srgbClr val="000000"/>
                </a:solidFill>
                <a:effectLst/>
              </a:rPr>
              <a:t>        </a:t>
            </a:r>
            <a:r>
              <a:rPr lang="en-US" b="0" dirty="0">
                <a:solidFill>
                  <a:srgbClr val="800000"/>
                </a:solidFill>
                <a:effectLst/>
              </a:rPr>
              <a:t>&lt;Setter</a:t>
            </a:r>
            <a:r>
              <a:rPr lang="en-US" b="0" dirty="0">
                <a:solidFill>
                  <a:srgbClr val="000000"/>
                </a:solidFill>
                <a:effectLst/>
              </a:rPr>
              <a:t> </a:t>
            </a:r>
            <a:r>
              <a:rPr lang="en-US" b="0" dirty="0">
                <a:solidFill>
                  <a:srgbClr val="E50000"/>
                </a:solidFill>
                <a:effectLst/>
              </a:rPr>
              <a:t>Property</a:t>
            </a:r>
            <a:r>
              <a:rPr lang="en-US" b="0" dirty="0">
                <a:solidFill>
                  <a:srgbClr val="000000"/>
                </a:solidFill>
                <a:effectLst/>
              </a:rPr>
              <a:t>=</a:t>
            </a:r>
            <a:r>
              <a:rPr lang="en-US" b="0" dirty="0">
                <a:solidFill>
                  <a:srgbClr val="0000FF"/>
                </a:solidFill>
                <a:effectLst/>
              </a:rPr>
              <a:t>"</a:t>
            </a:r>
            <a:r>
              <a:rPr lang="en-US" b="0" dirty="0" err="1">
                <a:solidFill>
                  <a:srgbClr val="0000FF"/>
                </a:solidFill>
                <a:effectLst/>
              </a:rPr>
              <a:t>MaxHeight</a:t>
            </a:r>
            <a:r>
              <a:rPr lang="en-US" b="0" dirty="0">
                <a:solidFill>
                  <a:srgbClr val="0000FF"/>
                </a:solidFill>
                <a:effectLst/>
              </a:rPr>
              <a:t>"</a:t>
            </a:r>
            <a:r>
              <a:rPr lang="en-US" b="0" dirty="0">
                <a:solidFill>
                  <a:srgbClr val="000000"/>
                </a:solidFill>
                <a:effectLst/>
              </a:rPr>
              <a:t> </a:t>
            </a:r>
            <a:r>
              <a:rPr lang="en-US" b="0" dirty="0">
                <a:solidFill>
                  <a:srgbClr val="E50000"/>
                </a:solidFill>
                <a:effectLst/>
              </a:rPr>
              <a:t>Value</a:t>
            </a:r>
            <a:r>
              <a:rPr lang="en-US" b="0" dirty="0">
                <a:solidFill>
                  <a:srgbClr val="000000"/>
                </a:solidFill>
                <a:effectLst/>
              </a:rPr>
              <a:t>=</a:t>
            </a:r>
            <a:r>
              <a:rPr lang="en-US" b="0" dirty="0">
                <a:solidFill>
                  <a:srgbClr val="0000FF"/>
                </a:solidFill>
                <a:effectLst/>
              </a:rPr>
              <a:t>"75"</a:t>
            </a:r>
            <a:r>
              <a:rPr lang="en-US" b="0" dirty="0">
                <a:solidFill>
                  <a:srgbClr val="000000"/>
                </a:solidFill>
                <a:effectLst/>
              </a:rPr>
              <a:t> </a:t>
            </a:r>
            <a:r>
              <a:rPr lang="en-US" b="0" dirty="0">
                <a:solidFill>
                  <a:srgbClr val="800000"/>
                </a:solidFill>
                <a:effectLst/>
              </a:rPr>
              <a:t>/&gt;</a:t>
            </a:r>
            <a:endParaRPr lang="en-US" b="0" dirty="0">
              <a:solidFill>
                <a:srgbClr val="000000"/>
              </a:solidFill>
              <a:effectLst/>
            </a:endParaRPr>
          </a:p>
          <a:p>
            <a:r>
              <a:rPr lang="en-US" b="0" dirty="0">
                <a:solidFill>
                  <a:srgbClr val="000000"/>
                </a:solidFill>
                <a:effectLst/>
              </a:rPr>
              <a:t>        </a:t>
            </a:r>
            <a:r>
              <a:rPr lang="en-US" b="0" dirty="0">
                <a:solidFill>
                  <a:srgbClr val="800000"/>
                </a:solidFill>
                <a:effectLst/>
              </a:rPr>
              <a:t>&lt;</a:t>
            </a:r>
            <a:r>
              <a:rPr lang="en-US" b="0" dirty="0" err="1">
                <a:solidFill>
                  <a:srgbClr val="800000"/>
                </a:solidFill>
                <a:effectLst/>
              </a:rPr>
              <a:t>Style.Triggers</a:t>
            </a:r>
            <a:r>
              <a:rPr lang="en-US" b="0" dirty="0">
                <a:solidFill>
                  <a:srgbClr val="800000"/>
                </a:solidFill>
                <a:effectLst/>
              </a:rPr>
              <a:t>&gt;</a:t>
            </a:r>
            <a:endParaRPr lang="en-US" b="0" dirty="0">
              <a:solidFill>
                <a:srgbClr val="000000"/>
              </a:solidFill>
              <a:effectLst/>
            </a:endParaRPr>
          </a:p>
          <a:p>
            <a:r>
              <a:rPr lang="en-US" b="0" dirty="0">
                <a:solidFill>
                  <a:srgbClr val="000000"/>
                </a:solidFill>
                <a:effectLst/>
              </a:rPr>
              <a:t>            </a:t>
            </a:r>
            <a:r>
              <a:rPr lang="en-US" b="0" dirty="0">
                <a:solidFill>
                  <a:srgbClr val="800000"/>
                </a:solidFill>
                <a:effectLst/>
              </a:rPr>
              <a:t>&lt;Trigger</a:t>
            </a:r>
            <a:r>
              <a:rPr lang="en-US" b="0" dirty="0">
                <a:solidFill>
                  <a:srgbClr val="000000"/>
                </a:solidFill>
                <a:effectLst/>
              </a:rPr>
              <a:t> </a:t>
            </a:r>
            <a:r>
              <a:rPr lang="en-US" b="0" dirty="0">
                <a:solidFill>
                  <a:srgbClr val="E50000"/>
                </a:solidFill>
                <a:effectLst/>
              </a:rPr>
              <a:t>Property</a:t>
            </a:r>
            <a:r>
              <a:rPr lang="en-US" b="0" dirty="0">
                <a:solidFill>
                  <a:srgbClr val="000000"/>
                </a:solidFill>
                <a:effectLst/>
              </a:rPr>
              <a:t>=</a:t>
            </a:r>
            <a:r>
              <a:rPr lang="en-US" b="0" dirty="0">
                <a:solidFill>
                  <a:srgbClr val="0000FF"/>
                </a:solidFill>
                <a:effectLst/>
              </a:rPr>
              <a:t>"</a:t>
            </a:r>
            <a:r>
              <a:rPr lang="en-US" b="0" dirty="0" err="1">
                <a:solidFill>
                  <a:srgbClr val="0000FF"/>
                </a:solidFill>
                <a:effectLst/>
              </a:rPr>
              <a:t>IsSelected</a:t>
            </a:r>
            <a:r>
              <a:rPr lang="en-US" b="0" dirty="0">
                <a:solidFill>
                  <a:srgbClr val="0000FF"/>
                </a:solidFill>
                <a:effectLst/>
              </a:rPr>
              <a:t>"</a:t>
            </a:r>
            <a:r>
              <a:rPr lang="en-US" b="0" dirty="0">
                <a:solidFill>
                  <a:srgbClr val="000000"/>
                </a:solidFill>
                <a:effectLst/>
              </a:rPr>
              <a:t> </a:t>
            </a:r>
            <a:r>
              <a:rPr lang="en-US" b="0" dirty="0">
                <a:solidFill>
                  <a:srgbClr val="E50000"/>
                </a:solidFill>
                <a:effectLst/>
              </a:rPr>
              <a:t>Value</a:t>
            </a:r>
            <a:r>
              <a:rPr lang="en-US" b="0" dirty="0">
                <a:solidFill>
                  <a:srgbClr val="000000"/>
                </a:solidFill>
                <a:effectLst/>
              </a:rPr>
              <a:t>=</a:t>
            </a:r>
            <a:r>
              <a:rPr lang="en-US" b="0" dirty="0">
                <a:solidFill>
                  <a:srgbClr val="0000FF"/>
                </a:solidFill>
                <a:effectLst/>
              </a:rPr>
              <a:t>"True"</a:t>
            </a:r>
            <a:r>
              <a:rPr lang="en-US" b="0" dirty="0">
                <a:solidFill>
                  <a:srgbClr val="800000"/>
                </a:solidFill>
                <a:effectLst/>
              </a:rPr>
              <a:t>&gt;</a:t>
            </a:r>
            <a:endParaRPr lang="en-US" b="0" dirty="0">
              <a:solidFill>
                <a:srgbClr val="000000"/>
              </a:solidFill>
              <a:effectLst/>
            </a:endParaRPr>
          </a:p>
          <a:p>
            <a:r>
              <a:rPr lang="en-US" b="0" dirty="0">
                <a:solidFill>
                  <a:srgbClr val="000000"/>
                </a:solidFill>
                <a:effectLst/>
              </a:rPr>
              <a:t>                </a:t>
            </a:r>
            <a:r>
              <a:rPr lang="en-US" b="0" dirty="0">
                <a:solidFill>
                  <a:srgbClr val="800000"/>
                </a:solidFill>
                <a:effectLst/>
              </a:rPr>
              <a:t>&lt;</a:t>
            </a:r>
            <a:r>
              <a:rPr lang="en-US" b="0" dirty="0" err="1">
                <a:solidFill>
                  <a:srgbClr val="800000"/>
                </a:solidFill>
                <a:effectLst/>
              </a:rPr>
              <a:t>Trigger.Setters</a:t>
            </a:r>
            <a:r>
              <a:rPr lang="en-US" b="0" dirty="0">
                <a:solidFill>
                  <a:srgbClr val="800000"/>
                </a:solidFill>
                <a:effectLst/>
              </a:rPr>
              <a:t>&gt;</a:t>
            </a:r>
            <a:endParaRPr lang="en-US" b="0" dirty="0">
              <a:solidFill>
                <a:srgbClr val="000000"/>
              </a:solidFill>
              <a:effectLst/>
            </a:endParaRPr>
          </a:p>
          <a:p>
            <a:r>
              <a:rPr lang="en-US" b="0" dirty="0">
                <a:solidFill>
                  <a:srgbClr val="000000"/>
                </a:solidFill>
                <a:effectLst/>
              </a:rPr>
              <a:t>                    </a:t>
            </a:r>
            <a:r>
              <a:rPr lang="en-US" b="0" dirty="0">
                <a:solidFill>
                  <a:srgbClr val="800000"/>
                </a:solidFill>
                <a:effectLst/>
              </a:rPr>
              <a:t>&lt;Setter</a:t>
            </a:r>
            <a:r>
              <a:rPr lang="en-US" b="0" dirty="0">
                <a:solidFill>
                  <a:srgbClr val="000000"/>
                </a:solidFill>
                <a:effectLst/>
              </a:rPr>
              <a:t> </a:t>
            </a:r>
            <a:r>
              <a:rPr lang="en-US" b="0" dirty="0">
                <a:solidFill>
                  <a:srgbClr val="E50000"/>
                </a:solidFill>
                <a:effectLst/>
              </a:rPr>
              <a:t>Property</a:t>
            </a:r>
            <a:r>
              <a:rPr lang="en-US" b="0" dirty="0">
                <a:solidFill>
                  <a:srgbClr val="000000"/>
                </a:solidFill>
                <a:effectLst/>
              </a:rPr>
              <a:t>=</a:t>
            </a:r>
            <a:r>
              <a:rPr lang="en-US" b="0" dirty="0">
                <a:solidFill>
                  <a:srgbClr val="0000FF"/>
                </a:solidFill>
                <a:effectLst/>
              </a:rPr>
              <a:t>"Opacity"</a:t>
            </a:r>
            <a:r>
              <a:rPr lang="en-US" b="0" dirty="0">
                <a:solidFill>
                  <a:srgbClr val="000000"/>
                </a:solidFill>
                <a:effectLst/>
              </a:rPr>
              <a:t> </a:t>
            </a:r>
            <a:r>
              <a:rPr lang="en-US" b="0" dirty="0">
                <a:solidFill>
                  <a:srgbClr val="E50000"/>
                </a:solidFill>
                <a:effectLst/>
              </a:rPr>
              <a:t>Value</a:t>
            </a:r>
            <a:r>
              <a:rPr lang="en-US" b="0" dirty="0">
                <a:solidFill>
                  <a:srgbClr val="000000"/>
                </a:solidFill>
                <a:effectLst/>
              </a:rPr>
              <a:t>=</a:t>
            </a:r>
            <a:r>
              <a:rPr lang="en-US" b="0" dirty="0">
                <a:solidFill>
                  <a:srgbClr val="0000FF"/>
                </a:solidFill>
                <a:effectLst/>
              </a:rPr>
              <a:t>"1.0"</a:t>
            </a:r>
            <a:r>
              <a:rPr lang="en-US" b="0" dirty="0">
                <a:solidFill>
                  <a:srgbClr val="000000"/>
                </a:solidFill>
                <a:effectLst/>
              </a:rPr>
              <a:t> </a:t>
            </a:r>
            <a:r>
              <a:rPr lang="en-US" b="0" dirty="0">
                <a:solidFill>
                  <a:srgbClr val="800000"/>
                </a:solidFill>
                <a:effectLst/>
              </a:rPr>
              <a:t>/&gt;</a:t>
            </a:r>
            <a:endParaRPr lang="en-US" b="0" dirty="0">
              <a:solidFill>
                <a:srgbClr val="000000"/>
              </a:solidFill>
              <a:effectLst/>
            </a:endParaRPr>
          </a:p>
          <a:p>
            <a:r>
              <a:rPr lang="en-US" b="0" dirty="0">
                <a:solidFill>
                  <a:srgbClr val="000000"/>
                </a:solidFill>
                <a:effectLst/>
              </a:rPr>
              <a:t>                </a:t>
            </a:r>
            <a:r>
              <a:rPr lang="en-US" b="0" dirty="0">
                <a:solidFill>
                  <a:srgbClr val="800000"/>
                </a:solidFill>
                <a:effectLst/>
              </a:rPr>
              <a:t>&lt;/</a:t>
            </a:r>
            <a:r>
              <a:rPr lang="en-US" b="0" dirty="0" err="1">
                <a:solidFill>
                  <a:srgbClr val="800000"/>
                </a:solidFill>
                <a:effectLst/>
              </a:rPr>
              <a:t>Trigger.Setters</a:t>
            </a:r>
            <a:r>
              <a:rPr lang="en-US" b="0" dirty="0">
                <a:solidFill>
                  <a:srgbClr val="800000"/>
                </a:solidFill>
                <a:effectLst/>
              </a:rPr>
              <a:t>&gt;</a:t>
            </a:r>
            <a:endParaRPr lang="en-US" b="0" dirty="0">
              <a:solidFill>
                <a:srgbClr val="000000"/>
              </a:solidFill>
              <a:effectLst/>
            </a:endParaRPr>
          </a:p>
          <a:p>
            <a:r>
              <a:rPr lang="en-US" b="0" dirty="0">
                <a:solidFill>
                  <a:srgbClr val="000000"/>
                </a:solidFill>
                <a:effectLst/>
              </a:rPr>
              <a:t>            </a:t>
            </a:r>
            <a:r>
              <a:rPr lang="en-US" b="0" dirty="0">
                <a:solidFill>
                  <a:srgbClr val="800000"/>
                </a:solidFill>
                <a:effectLst/>
              </a:rPr>
              <a:t>&lt;/Trigger&gt;</a:t>
            </a:r>
            <a:endParaRPr lang="en-US" b="0" dirty="0">
              <a:solidFill>
                <a:srgbClr val="000000"/>
              </a:solidFill>
              <a:effectLst/>
            </a:endParaRPr>
          </a:p>
          <a:p>
            <a:r>
              <a:rPr lang="en-US" b="0" dirty="0">
                <a:solidFill>
                  <a:srgbClr val="000000"/>
                </a:solidFill>
                <a:effectLst/>
              </a:rPr>
              <a:t>        </a:t>
            </a:r>
            <a:r>
              <a:rPr lang="en-US" b="0" dirty="0">
                <a:solidFill>
                  <a:srgbClr val="800000"/>
                </a:solidFill>
                <a:effectLst/>
              </a:rPr>
              <a:t>&lt;/</a:t>
            </a:r>
            <a:r>
              <a:rPr lang="en-US" b="0" dirty="0" err="1">
                <a:solidFill>
                  <a:srgbClr val="800000"/>
                </a:solidFill>
                <a:effectLst/>
              </a:rPr>
              <a:t>Style.Triggers</a:t>
            </a:r>
            <a:r>
              <a:rPr lang="en-US" b="0" dirty="0">
                <a:solidFill>
                  <a:srgbClr val="800000"/>
                </a:solidFill>
                <a:effectLst/>
              </a:rPr>
              <a:t>&gt;</a:t>
            </a:r>
            <a:endParaRPr lang="en-US" b="0" dirty="0">
              <a:solidFill>
                <a:srgbClr val="000000"/>
              </a:solidFill>
              <a:effectLst/>
            </a:endParaRPr>
          </a:p>
          <a:p>
            <a:r>
              <a:rPr lang="en-US" b="0" dirty="0">
                <a:solidFill>
                  <a:srgbClr val="000000"/>
                </a:solidFill>
                <a:effectLst/>
              </a:rPr>
              <a:t>    </a:t>
            </a:r>
            <a:r>
              <a:rPr lang="en-US" b="0" dirty="0">
                <a:solidFill>
                  <a:srgbClr val="800000"/>
                </a:solidFill>
                <a:effectLst/>
              </a:rPr>
              <a:t>&lt;/Style&gt;</a:t>
            </a:r>
            <a:endParaRPr lang="en-US" b="0" dirty="0">
              <a:solidFill>
                <a:srgbClr val="000000"/>
              </a:solidFill>
              <a:effectLst/>
            </a:endParaRPr>
          </a:p>
          <a:p>
            <a:r>
              <a:rPr lang="en-US" b="0" dirty="0">
                <a:solidFill>
                  <a:srgbClr val="800000"/>
                </a:solidFill>
                <a:effectLst/>
              </a:rPr>
              <a:t>&lt;/</a:t>
            </a:r>
            <a:r>
              <a:rPr lang="en-US" b="0" dirty="0" err="1">
                <a:solidFill>
                  <a:srgbClr val="800000"/>
                </a:solidFill>
                <a:effectLst/>
              </a:rPr>
              <a:t>Window.Resources</a:t>
            </a:r>
            <a:r>
              <a:rPr lang="en-US" b="0" dirty="0">
                <a:solidFill>
                  <a:srgbClr val="800000"/>
                </a:solidFill>
                <a:effectLst/>
              </a:rPr>
              <a:t>&gt;</a:t>
            </a:r>
            <a:endParaRPr lang="en-US" b="0" dirty="0">
              <a:solidFill>
                <a:srgbClr val="000000"/>
              </a:solidFill>
              <a:effectLst/>
            </a:endParaRPr>
          </a:p>
        </p:txBody>
      </p:sp>
      <p:pic>
        <p:nvPicPr>
          <p:cNvPr id="8" name="Picture 7">
            <a:extLst>
              <a:ext uri="{FF2B5EF4-FFF2-40B4-BE49-F238E27FC236}">
                <a16:creationId xmlns:a16="http://schemas.microsoft.com/office/drawing/2014/main" id="{87CF8D51-0518-861D-41BB-D8B088E4387E}"/>
              </a:ext>
            </a:extLst>
          </p:cNvPr>
          <p:cNvPicPr>
            <a:picLocks noChangeAspect="1"/>
          </p:cNvPicPr>
          <p:nvPr/>
        </p:nvPicPr>
        <p:blipFill>
          <a:blip r:embed="rId3"/>
          <a:stretch>
            <a:fillRect/>
          </a:stretch>
        </p:blipFill>
        <p:spPr>
          <a:xfrm>
            <a:off x="385589" y="4987572"/>
            <a:ext cx="5022799" cy="1588206"/>
          </a:xfrm>
          <a:prstGeom prst="rect">
            <a:avLst/>
          </a:prstGeom>
        </p:spPr>
      </p:pic>
    </p:spTree>
    <p:extLst>
      <p:ext uri="{BB962C8B-B14F-4D97-AF65-F5344CB8AC3E}">
        <p14:creationId xmlns:p14="http://schemas.microsoft.com/office/powerpoint/2010/main" val="191629160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BCC1-43E5-01F5-21AA-81806DDD952E}"/>
              </a:ext>
            </a:extLst>
          </p:cNvPr>
          <p:cNvSpPr>
            <a:spLocks noGrp="1"/>
          </p:cNvSpPr>
          <p:nvPr>
            <p:ph type="title"/>
          </p:nvPr>
        </p:nvSpPr>
        <p:spPr/>
        <p:txBody>
          <a:bodyPr/>
          <a:lstStyle/>
          <a:p>
            <a:r>
              <a:rPr lang="en-US" dirty="0"/>
              <a:t>Event Trigger</a:t>
            </a:r>
          </a:p>
        </p:txBody>
      </p:sp>
      <p:sp>
        <p:nvSpPr>
          <p:cNvPr id="3" name="Text Placeholder 2">
            <a:extLst>
              <a:ext uri="{FF2B5EF4-FFF2-40B4-BE49-F238E27FC236}">
                <a16:creationId xmlns:a16="http://schemas.microsoft.com/office/drawing/2014/main" id="{0BDBD0EE-5D07-21D1-7307-FA005F108592}"/>
              </a:ext>
            </a:extLst>
          </p:cNvPr>
          <p:cNvSpPr>
            <a:spLocks noGrp="1"/>
          </p:cNvSpPr>
          <p:nvPr>
            <p:ph type="body" sz="quarter" idx="10"/>
          </p:nvPr>
        </p:nvSpPr>
        <p:spPr>
          <a:xfrm>
            <a:off x="274638" y="1212850"/>
            <a:ext cx="5367535" cy="5503045"/>
          </a:xfrm>
        </p:spPr>
        <p:txBody>
          <a:bodyPr/>
          <a:lstStyle/>
          <a:p>
            <a:pPr algn="just"/>
            <a:r>
              <a:rPr lang="en-US" sz="2400" dirty="0"/>
              <a:t>Another type of trigger is the </a:t>
            </a:r>
            <a:r>
              <a:rPr lang="en-US" sz="2400" dirty="0" err="1"/>
              <a:t>EventTrigger</a:t>
            </a:r>
            <a:r>
              <a:rPr lang="en-US" sz="2400" dirty="0"/>
              <a:t>, which starts a set of actions based on the occurrence of an event. For example, the following </a:t>
            </a:r>
            <a:r>
              <a:rPr lang="en-US" sz="2400" dirty="0" err="1"/>
              <a:t>EventTrigger</a:t>
            </a:r>
            <a:r>
              <a:rPr lang="en-US" sz="2400" dirty="0"/>
              <a:t> objects specify that when the mouse pointer enters the </a:t>
            </a:r>
            <a:r>
              <a:rPr lang="en-US" sz="2400" dirty="0" err="1"/>
              <a:t>ListBoxItem</a:t>
            </a:r>
            <a:r>
              <a:rPr lang="en-US" sz="2400" dirty="0"/>
              <a:t>, the </a:t>
            </a:r>
            <a:r>
              <a:rPr lang="en-US" sz="2400" dirty="0" err="1"/>
              <a:t>MaxHeight</a:t>
            </a:r>
            <a:r>
              <a:rPr lang="en-US" sz="2400" dirty="0"/>
              <a:t> property animates to a value of 90 over a 0.2 second period. When the mouse moves away from the item, the property returns to the original value over a period of 1 second. Note how it is not necessary to specify a To value for the </a:t>
            </a:r>
            <a:r>
              <a:rPr lang="en-US" sz="2400" dirty="0" err="1"/>
              <a:t>MouseLeave</a:t>
            </a:r>
            <a:r>
              <a:rPr lang="en-US" sz="2400" dirty="0"/>
              <a:t> animation. This is because the animation is able to keep track of the original value.</a:t>
            </a:r>
          </a:p>
        </p:txBody>
      </p:sp>
      <p:sp>
        <p:nvSpPr>
          <p:cNvPr id="6" name="TextBox 5">
            <a:extLst>
              <a:ext uri="{FF2B5EF4-FFF2-40B4-BE49-F238E27FC236}">
                <a16:creationId xmlns:a16="http://schemas.microsoft.com/office/drawing/2014/main" id="{4438A1CA-E7E6-2ADD-B799-D3C2753C75B0}"/>
              </a:ext>
            </a:extLst>
          </p:cNvPr>
          <p:cNvSpPr txBox="1"/>
          <p:nvPr/>
        </p:nvSpPr>
        <p:spPr>
          <a:xfrm>
            <a:off x="6146229" y="219441"/>
            <a:ext cx="5328592" cy="6555641"/>
          </a:xfrm>
          <a:prstGeom prst="rect">
            <a:avLst/>
          </a:prstGeom>
          <a:noFill/>
        </p:spPr>
        <p:txBody>
          <a:bodyPr wrap="square">
            <a:spAutoFit/>
          </a:bodyPr>
          <a:lstStyle/>
          <a:p>
            <a:r>
              <a:rPr lang="en-US" sz="1400" b="0" dirty="0">
                <a:solidFill>
                  <a:srgbClr val="800000"/>
                </a:solidFill>
                <a:effectLst/>
              </a:rPr>
              <a:t>&lt;</a:t>
            </a:r>
            <a:r>
              <a:rPr lang="en-US" sz="1400" b="0" dirty="0" err="1">
                <a:solidFill>
                  <a:srgbClr val="800000"/>
                </a:solidFill>
                <a:effectLst/>
              </a:rPr>
              <a:t>Style.Triggers</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&lt;Trigger</a:t>
            </a:r>
            <a:r>
              <a:rPr lang="en-US" sz="1400" b="0" dirty="0">
                <a:solidFill>
                  <a:srgbClr val="000000"/>
                </a:solidFill>
                <a:effectLst/>
              </a:rPr>
              <a:t> </a:t>
            </a:r>
            <a:r>
              <a:rPr lang="en-US" sz="1400" b="0" dirty="0">
                <a:solidFill>
                  <a:srgbClr val="E50000"/>
                </a:solidFill>
                <a:effectLst/>
              </a:rPr>
              <a:t>Property</a:t>
            </a:r>
            <a:r>
              <a:rPr lang="en-US" sz="1400" b="0" dirty="0">
                <a:solidFill>
                  <a:srgbClr val="000000"/>
                </a:solidFill>
                <a:effectLst/>
              </a:rPr>
              <a:t>=</a:t>
            </a:r>
            <a:r>
              <a:rPr lang="en-US" sz="1400" b="0" dirty="0">
                <a:solidFill>
                  <a:srgbClr val="0000FF"/>
                </a:solidFill>
                <a:effectLst/>
              </a:rPr>
              <a:t>"</a:t>
            </a:r>
            <a:r>
              <a:rPr lang="en-US" sz="1400" b="0" dirty="0" err="1">
                <a:solidFill>
                  <a:srgbClr val="0000FF"/>
                </a:solidFill>
                <a:effectLst/>
              </a:rPr>
              <a:t>IsSelected</a:t>
            </a:r>
            <a:r>
              <a:rPr lang="en-US" sz="1400" b="0" dirty="0">
                <a:solidFill>
                  <a:srgbClr val="0000FF"/>
                </a:solidFill>
                <a:effectLst/>
              </a:rPr>
              <a:t>"</a:t>
            </a:r>
            <a:r>
              <a:rPr lang="en-US" sz="1400" b="0" dirty="0">
                <a:solidFill>
                  <a:srgbClr val="000000"/>
                </a:solidFill>
                <a:effectLst/>
              </a:rPr>
              <a:t> </a:t>
            </a:r>
            <a:r>
              <a:rPr lang="en-US" sz="1400" b="0" dirty="0">
                <a:solidFill>
                  <a:srgbClr val="E50000"/>
                </a:solidFill>
                <a:effectLst/>
              </a:rPr>
              <a:t>Value</a:t>
            </a:r>
            <a:r>
              <a:rPr lang="en-US" sz="1400" b="0" dirty="0">
                <a:solidFill>
                  <a:srgbClr val="000000"/>
                </a:solidFill>
                <a:effectLst/>
              </a:rPr>
              <a:t>=</a:t>
            </a:r>
            <a:r>
              <a:rPr lang="en-US" sz="1400" b="0" dirty="0">
                <a:solidFill>
                  <a:srgbClr val="0000FF"/>
                </a:solidFill>
                <a:effectLst/>
              </a:rPr>
              <a:t>"True"</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Trigger.Setters</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&lt;Setter</a:t>
            </a:r>
            <a:r>
              <a:rPr lang="en-US" sz="1400" b="0" dirty="0">
                <a:solidFill>
                  <a:srgbClr val="000000"/>
                </a:solidFill>
                <a:effectLst/>
              </a:rPr>
              <a:t> </a:t>
            </a:r>
            <a:r>
              <a:rPr lang="en-US" sz="1400" b="0" dirty="0">
                <a:solidFill>
                  <a:srgbClr val="E50000"/>
                </a:solidFill>
                <a:effectLst/>
              </a:rPr>
              <a:t>Property</a:t>
            </a:r>
            <a:r>
              <a:rPr lang="en-US" sz="1400" b="0" dirty="0">
                <a:solidFill>
                  <a:srgbClr val="000000"/>
                </a:solidFill>
                <a:effectLst/>
              </a:rPr>
              <a:t>=</a:t>
            </a:r>
            <a:r>
              <a:rPr lang="en-US" sz="1400" b="0" dirty="0">
                <a:solidFill>
                  <a:srgbClr val="0000FF"/>
                </a:solidFill>
                <a:effectLst/>
              </a:rPr>
              <a:t>"Opacity"</a:t>
            </a:r>
            <a:r>
              <a:rPr lang="en-US" sz="1400" b="0" dirty="0">
                <a:solidFill>
                  <a:srgbClr val="000000"/>
                </a:solidFill>
                <a:effectLst/>
              </a:rPr>
              <a:t> </a:t>
            </a:r>
            <a:r>
              <a:rPr lang="en-US" sz="1400" b="0" dirty="0">
                <a:solidFill>
                  <a:srgbClr val="E50000"/>
                </a:solidFill>
                <a:effectLst/>
              </a:rPr>
              <a:t>Value</a:t>
            </a:r>
            <a:r>
              <a:rPr lang="en-US" sz="1400" b="0" dirty="0">
                <a:solidFill>
                  <a:srgbClr val="000000"/>
                </a:solidFill>
                <a:effectLst/>
              </a:rPr>
              <a:t>=</a:t>
            </a:r>
            <a:r>
              <a:rPr lang="en-US" sz="1400" b="0" dirty="0">
                <a:solidFill>
                  <a:srgbClr val="0000FF"/>
                </a:solidFill>
                <a:effectLst/>
              </a:rPr>
              <a:t>"1.0"</a:t>
            </a:r>
            <a:r>
              <a:rPr lang="en-US" sz="1400" b="0" dirty="0">
                <a:solidFill>
                  <a:srgbClr val="000000"/>
                </a:solidFill>
                <a:effectLst/>
              </a:rPr>
              <a:t> </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Trigger.Setters</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&lt;/Trigger&gt;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EventTrigger</a:t>
            </a:r>
            <a:r>
              <a:rPr lang="en-US" sz="1400" b="0" dirty="0">
                <a:solidFill>
                  <a:srgbClr val="000000"/>
                </a:solidFill>
                <a:effectLst/>
              </a:rPr>
              <a:t> </a:t>
            </a:r>
            <a:r>
              <a:rPr lang="en-US" sz="1400" b="0" dirty="0" err="1">
                <a:solidFill>
                  <a:srgbClr val="E50000"/>
                </a:solidFill>
                <a:effectLst/>
              </a:rPr>
              <a:t>RoutedEvent</a:t>
            </a:r>
            <a:r>
              <a:rPr lang="en-US" sz="1400" b="0" dirty="0">
                <a:solidFill>
                  <a:srgbClr val="000000"/>
                </a:solidFill>
                <a:effectLst/>
              </a:rPr>
              <a:t>=</a:t>
            </a:r>
            <a:r>
              <a:rPr lang="en-US" sz="1400" b="0" dirty="0">
                <a:solidFill>
                  <a:srgbClr val="0000FF"/>
                </a:solidFill>
                <a:effectLst/>
              </a:rPr>
              <a:t>"</a:t>
            </a:r>
            <a:r>
              <a:rPr lang="en-US" sz="1400" b="0" dirty="0" err="1">
                <a:solidFill>
                  <a:srgbClr val="0000FF"/>
                </a:solidFill>
                <a:effectLst/>
              </a:rPr>
              <a:t>Mouse.MouseEnter</a:t>
            </a:r>
            <a:r>
              <a:rPr lang="en-US" sz="1400" b="0" dirty="0">
                <a:solidFill>
                  <a:srgbClr val="0000FF"/>
                </a:solidFill>
                <a:effectLst/>
              </a:rPr>
              <a:t>"</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EventTrigger.Actions</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BeginStoryboard</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&lt;Storyboard&gt;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DoubleAnimation</a:t>
            </a:r>
            <a:endParaRPr lang="en-US" sz="1400" b="0" dirty="0">
              <a:solidFill>
                <a:srgbClr val="000000"/>
              </a:solidFill>
              <a:effectLst/>
            </a:endParaRPr>
          </a:p>
          <a:p>
            <a:r>
              <a:rPr lang="en-US" sz="1400" b="0" dirty="0">
                <a:solidFill>
                  <a:srgbClr val="000000"/>
                </a:solidFill>
                <a:effectLst/>
              </a:rPr>
              <a:t>                        </a:t>
            </a:r>
            <a:r>
              <a:rPr lang="en-US" sz="1400" b="0" dirty="0">
                <a:solidFill>
                  <a:srgbClr val="E50000"/>
                </a:solidFill>
                <a:effectLst/>
              </a:rPr>
              <a:t>Duration</a:t>
            </a:r>
            <a:r>
              <a:rPr lang="en-US" sz="1400" b="0" dirty="0">
                <a:solidFill>
                  <a:srgbClr val="000000"/>
                </a:solidFill>
                <a:effectLst/>
              </a:rPr>
              <a:t>=</a:t>
            </a:r>
            <a:r>
              <a:rPr lang="en-US" sz="1400" b="0" dirty="0">
                <a:solidFill>
                  <a:srgbClr val="0000FF"/>
                </a:solidFill>
                <a:effectLst/>
              </a:rPr>
              <a:t>"0:0:0.2"</a:t>
            </a:r>
            <a:endParaRPr lang="en-US" sz="1400" b="0" dirty="0">
              <a:solidFill>
                <a:srgbClr val="000000"/>
              </a:solidFill>
              <a:effectLst/>
            </a:endParaRPr>
          </a:p>
          <a:p>
            <a:r>
              <a:rPr lang="en-US" sz="1400" b="0" dirty="0">
                <a:solidFill>
                  <a:srgbClr val="000000"/>
                </a:solidFill>
                <a:effectLst/>
              </a:rPr>
              <a:t>                        </a:t>
            </a:r>
            <a:r>
              <a:rPr lang="en-US" sz="1400" b="0" dirty="0" err="1">
                <a:solidFill>
                  <a:srgbClr val="E50000"/>
                </a:solidFill>
                <a:effectLst/>
              </a:rPr>
              <a:t>Storyboard.TargetProperty</a:t>
            </a:r>
            <a:r>
              <a:rPr lang="en-US" sz="1400" b="0" dirty="0">
                <a:solidFill>
                  <a:srgbClr val="000000"/>
                </a:solidFill>
                <a:effectLst/>
              </a:rPr>
              <a:t>=</a:t>
            </a:r>
            <a:r>
              <a:rPr lang="en-US" sz="1400" b="0" dirty="0">
                <a:solidFill>
                  <a:srgbClr val="0000FF"/>
                </a:solidFill>
                <a:effectLst/>
              </a:rPr>
              <a:t>"</a:t>
            </a:r>
            <a:r>
              <a:rPr lang="en-US" sz="1400" b="0" dirty="0" err="1">
                <a:solidFill>
                  <a:srgbClr val="0000FF"/>
                </a:solidFill>
                <a:effectLst/>
              </a:rPr>
              <a:t>MaxHeight</a:t>
            </a:r>
            <a:r>
              <a:rPr lang="en-US" sz="1400" b="0" dirty="0">
                <a:solidFill>
                  <a:srgbClr val="0000FF"/>
                </a:solidFill>
                <a:effectLst/>
              </a:rPr>
              <a:t>"</a:t>
            </a:r>
            <a:endParaRPr lang="en-US" sz="1400" b="0" dirty="0">
              <a:solidFill>
                <a:srgbClr val="000000"/>
              </a:solidFill>
              <a:effectLst/>
            </a:endParaRPr>
          </a:p>
          <a:p>
            <a:r>
              <a:rPr lang="en-US" sz="1400" b="0" dirty="0">
                <a:solidFill>
                  <a:srgbClr val="000000"/>
                </a:solidFill>
                <a:effectLst/>
              </a:rPr>
              <a:t>                        </a:t>
            </a:r>
            <a:r>
              <a:rPr lang="en-US" sz="1400" b="0" dirty="0">
                <a:solidFill>
                  <a:srgbClr val="E50000"/>
                </a:solidFill>
                <a:effectLst/>
              </a:rPr>
              <a:t>To</a:t>
            </a:r>
            <a:r>
              <a:rPr lang="en-US" sz="1400" b="0" dirty="0">
                <a:solidFill>
                  <a:srgbClr val="000000"/>
                </a:solidFill>
                <a:effectLst/>
              </a:rPr>
              <a:t>=</a:t>
            </a:r>
            <a:r>
              <a:rPr lang="en-US" sz="1400" b="0" dirty="0">
                <a:solidFill>
                  <a:srgbClr val="0000FF"/>
                </a:solidFill>
                <a:effectLst/>
              </a:rPr>
              <a:t>"90"</a:t>
            </a:r>
            <a:r>
              <a:rPr lang="en-US" sz="1400" b="0" dirty="0">
                <a:solidFill>
                  <a:srgbClr val="000000"/>
                </a:solidFill>
                <a:effectLst/>
              </a:rPr>
              <a:t>  </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&lt;/Storyboard&gt;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BeginStoryboard</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EventTrigger.Actions</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EventTrigger</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EventTrigger</a:t>
            </a:r>
            <a:r>
              <a:rPr lang="en-US" sz="1400" b="0" dirty="0">
                <a:solidFill>
                  <a:srgbClr val="000000"/>
                </a:solidFill>
                <a:effectLst/>
              </a:rPr>
              <a:t> </a:t>
            </a:r>
            <a:r>
              <a:rPr lang="en-US" sz="1400" b="0" dirty="0" err="1">
                <a:solidFill>
                  <a:srgbClr val="E50000"/>
                </a:solidFill>
                <a:effectLst/>
              </a:rPr>
              <a:t>RoutedEvent</a:t>
            </a:r>
            <a:r>
              <a:rPr lang="en-US" sz="1400" b="0" dirty="0">
                <a:solidFill>
                  <a:srgbClr val="000000"/>
                </a:solidFill>
                <a:effectLst/>
              </a:rPr>
              <a:t>=</a:t>
            </a:r>
            <a:r>
              <a:rPr lang="en-US" sz="1400" b="0" dirty="0">
                <a:solidFill>
                  <a:srgbClr val="0000FF"/>
                </a:solidFill>
                <a:effectLst/>
              </a:rPr>
              <a:t>"</a:t>
            </a:r>
            <a:r>
              <a:rPr lang="en-US" sz="1400" b="0" dirty="0" err="1">
                <a:solidFill>
                  <a:srgbClr val="0000FF"/>
                </a:solidFill>
                <a:effectLst/>
              </a:rPr>
              <a:t>Mouse.MouseLeave</a:t>
            </a:r>
            <a:r>
              <a:rPr lang="en-US" sz="1400" b="0" dirty="0">
                <a:solidFill>
                  <a:srgbClr val="0000FF"/>
                </a:solidFill>
                <a:effectLst/>
              </a:rPr>
              <a:t>"</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EventTrigger.Actions</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BeginStoryboard</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&lt;Storyboard&gt;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DoubleAnimation</a:t>
            </a:r>
            <a:endParaRPr lang="en-US" sz="1400" b="0" dirty="0">
              <a:solidFill>
                <a:srgbClr val="000000"/>
              </a:solidFill>
              <a:effectLst/>
            </a:endParaRPr>
          </a:p>
          <a:p>
            <a:r>
              <a:rPr lang="en-US" sz="1400" b="0" dirty="0">
                <a:solidFill>
                  <a:srgbClr val="000000"/>
                </a:solidFill>
                <a:effectLst/>
              </a:rPr>
              <a:t>                        </a:t>
            </a:r>
            <a:r>
              <a:rPr lang="en-US" sz="1400" b="0" dirty="0">
                <a:solidFill>
                  <a:srgbClr val="E50000"/>
                </a:solidFill>
                <a:effectLst/>
              </a:rPr>
              <a:t>Duration</a:t>
            </a:r>
            <a:r>
              <a:rPr lang="en-US" sz="1400" b="0" dirty="0">
                <a:solidFill>
                  <a:srgbClr val="000000"/>
                </a:solidFill>
                <a:effectLst/>
              </a:rPr>
              <a:t>=</a:t>
            </a:r>
            <a:r>
              <a:rPr lang="en-US" sz="1400" b="0" dirty="0">
                <a:solidFill>
                  <a:srgbClr val="0000FF"/>
                </a:solidFill>
                <a:effectLst/>
              </a:rPr>
              <a:t>"0:0:1"</a:t>
            </a:r>
            <a:endParaRPr lang="en-US" sz="1400" b="0" dirty="0">
              <a:solidFill>
                <a:srgbClr val="000000"/>
              </a:solidFill>
              <a:effectLst/>
            </a:endParaRPr>
          </a:p>
          <a:p>
            <a:r>
              <a:rPr lang="en-US" sz="1400" b="0" dirty="0">
                <a:solidFill>
                  <a:srgbClr val="000000"/>
                </a:solidFill>
                <a:effectLst/>
              </a:rPr>
              <a:t>                        </a:t>
            </a:r>
            <a:r>
              <a:rPr lang="en-US" sz="1400" b="0" dirty="0" err="1">
                <a:solidFill>
                  <a:srgbClr val="E50000"/>
                </a:solidFill>
                <a:effectLst/>
              </a:rPr>
              <a:t>Storyboard.TargetProperty</a:t>
            </a:r>
            <a:r>
              <a:rPr lang="en-US" sz="1400" b="0" dirty="0">
                <a:solidFill>
                  <a:srgbClr val="000000"/>
                </a:solidFill>
                <a:effectLst/>
              </a:rPr>
              <a:t>=</a:t>
            </a:r>
            <a:r>
              <a:rPr lang="en-US" sz="1400" b="0" dirty="0">
                <a:solidFill>
                  <a:srgbClr val="0000FF"/>
                </a:solidFill>
                <a:effectLst/>
              </a:rPr>
              <a:t>"</a:t>
            </a:r>
            <a:r>
              <a:rPr lang="en-US" sz="1400" b="0" dirty="0" err="1">
                <a:solidFill>
                  <a:srgbClr val="0000FF"/>
                </a:solidFill>
                <a:effectLst/>
              </a:rPr>
              <a:t>MaxHeight</a:t>
            </a:r>
            <a:r>
              <a:rPr lang="en-US" sz="1400" b="0" dirty="0">
                <a:solidFill>
                  <a:srgbClr val="0000FF"/>
                </a:solidFill>
                <a:effectLst/>
              </a:rPr>
              <a:t>"</a:t>
            </a:r>
            <a:r>
              <a:rPr lang="en-US" sz="1400" b="0" dirty="0">
                <a:solidFill>
                  <a:srgbClr val="000000"/>
                </a:solidFill>
                <a:effectLst/>
              </a:rPr>
              <a:t>  </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&lt;/Storyboard&gt;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BeginStoryboard</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EventTrigger.Actions</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EventTrigger</a:t>
            </a:r>
            <a:r>
              <a:rPr lang="en-US" sz="1400" b="0" dirty="0">
                <a:solidFill>
                  <a:srgbClr val="800000"/>
                </a:solidFill>
                <a:effectLst/>
              </a:rPr>
              <a:t>&gt;</a:t>
            </a:r>
            <a:endParaRPr lang="en-US" sz="1400" b="0" dirty="0">
              <a:solidFill>
                <a:srgbClr val="000000"/>
              </a:solidFill>
              <a:effectLst/>
            </a:endParaRPr>
          </a:p>
          <a:p>
            <a:r>
              <a:rPr lang="en-US" sz="1400" b="0" dirty="0">
                <a:solidFill>
                  <a:srgbClr val="800000"/>
                </a:solidFill>
                <a:effectLst/>
              </a:rPr>
              <a:t>&lt;/</a:t>
            </a:r>
            <a:r>
              <a:rPr lang="en-US" sz="1400" b="0" dirty="0" err="1">
                <a:solidFill>
                  <a:srgbClr val="800000"/>
                </a:solidFill>
                <a:effectLst/>
              </a:rPr>
              <a:t>Style.Triggers</a:t>
            </a:r>
            <a:r>
              <a:rPr lang="en-US" sz="1400" b="0" dirty="0">
                <a:solidFill>
                  <a:srgbClr val="800000"/>
                </a:solidFill>
                <a:effectLst/>
              </a:rPr>
              <a:t>&gt;</a:t>
            </a:r>
            <a:endParaRPr lang="en-US" sz="1400" b="0" dirty="0">
              <a:solidFill>
                <a:srgbClr val="000000"/>
              </a:solidFill>
              <a:effectLst/>
            </a:endParaRPr>
          </a:p>
        </p:txBody>
      </p:sp>
    </p:spTree>
    <p:extLst>
      <p:ext uri="{BB962C8B-B14F-4D97-AF65-F5344CB8AC3E}">
        <p14:creationId xmlns:p14="http://schemas.microsoft.com/office/powerpoint/2010/main" val="177220401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9E26C-8082-4CE1-3812-E45882A21FDA}"/>
              </a:ext>
            </a:extLst>
          </p:cNvPr>
          <p:cNvSpPr>
            <a:spLocks noGrp="1"/>
          </p:cNvSpPr>
          <p:nvPr>
            <p:ph type="title"/>
          </p:nvPr>
        </p:nvSpPr>
        <p:spPr/>
        <p:txBody>
          <a:bodyPr/>
          <a:lstStyle/>
          <a:p>
            <a:r>
              <a:rPr lang="en-US" dirty="0" err="1"/>
              <a:t>MultiTrigger</a:t>
            </a:r>
            <a:endParaRPr lang="en-US" dirty="0"/>
          </a:p>
        </p:txBody>
      </p:sp>
      <p:sp>
        <p:nvSpPr>
          <p:cNvPr id="3" name="Text Placeholder 2">
            <a:extLst>
              <a:ext uri="{FF2B5EF4-FFF2-40B4-BE49-F238E27FC236}">
                <a16:creationId xmlns:a16="http://schemas.microsoft.com/office/drawing/2014/main" id="{35729383-EC29-C03A-673C-A8F6AE203676}"/>
              </a:ext>
            </a:extLst>
          </p:cNvPr>
          <p:cNvSpPr>
            <a:spLocks noGrp="1"/>
          </p:cNvSpPr>
          <p:nvPr>
            <p:ph type="body" sz="quarter" idx="10"/>
          </p:nvPr>
        </p:nvSpPr>
        <p:spPr>
          <a:xfrm>
            <a:off x="255278" y="2273126"/>
            <a:ext cx="5007495" cy="2511457"/>
          </a:xfrm>
        </p:spPr>
        <p:txBody>
          <a:bodyPr/>
          <a:lstStyle/>
          <a:p>
            <a:r>
              <a:rPr lang="en-US" sz="2800" dirty="0"/>
              <a:t>In addition to Trigger and </a:t>
            </a:r>
            <a:r>
              <a:rPr lang="en-US" sz="2800" dirty="0" err="1"/>
              <a:t>EventTrigger</a:t>
            </a:r>
            <a:r>
              <a:rPr lang="en-US" sz="2800" dirty="0"/>
              <a:t>, there are other types of triggers. </a:t>
            </a:r>
            <a:r>
              <a:rPr lang="en-US" sz="2800" dirty="0" err="1"/>
              <a:t>MultiTrigger</a:t>
            </a:r>
            <a:r>
              <a:rPr lang="en-US" sz="2800" dirty="0"/>
              <a:t> allows you to set property values based on multiple conditions.</a:t>
            </a:r>
          </a:p>
        </p:txBody>
      </p:sp>
      <p:sp>
        <p:nvSpPr>
          <p:cNvPr id="5" name="TextBox 4">
            <a:extLst>
              <a:ext uri="{FF2B5EF4-FFF2-40B4-BE49-F238E27FC236}">
                <a16:creationId xmlns:a16="http://schemas.microsoft.com/office/drawing/2014/main" id="{F620A072-A4B6-65F8-3B2C-5CC97A8A7B95}"/>
              </a:ext>
            </a:extLst>
          </p:cNvPr>
          <p:cNvSpPr txBox="1"/>
          <p:nvPr/>
        </p:nvSpPr>
        <p:spPr>
          <a:xfrm>
            <a:off x="5388620" y="616942"/>
            <a:ext cx="6669096" cy="5909310"/>
          </a:xfrm>
          <a:prstGeom prst="rect">
            <a:avLst/>
          </a:prstGeom>
          <a:noFill/>
        </p:spPr>
        <p:txBody>
          <a:bodyPr wrap="square">
            <a:spAutoFit/>
          </a:bodyPr>
          <a:lstStyle/>
          <a:p>
            <a:r>
              <a:rPr lang="en-US" b="0" dirty="0">
                <a:solidFill>
                  <a:srgbClr val="800000"/>
                </a:solidFill>
                <a:effectLst/>
              </a:rPr>
              <a:t>&lt;</a:t>
            </a:r>
            <a:r>
              <a:rPr lang="en-US" b="0" dirty="0" err="1">
                <a:solidFill>
                  <a:srgbClr val="800000"/>
                </a:solidFill>
                <a:effectLst/>
              </a:rPr>
              <a:t>Style.Triggers</a:t>
            </a:r>
            <a:r>
              <a:rPr lang="en-US" b="0" dirty="0">
                <a:solidFill>
                  <a:srgbClr val="800000"/>
                </a:solidFill>
                <a:effectLst/>
              </a:rPr>
              <a:t>&gt;</a:t>
            </a:r>
            <a:endParaRPr lang="en-US" b="0" dirty="0">
              <a:solidFill>
                <a:srgbClr val="000000"/>
              </a:solidFill>
              <a:effectLst/>
            </a:endParaRPr>
          </a:p>
          <a:p>
            <a:r>
              <a:rPr lang="en-US" b="0" dirty="0">
                <a:solidFill>
                  <a:srgbClr val="000000"/>
                </a:solidFill>
                <a:effectLst/>
              </a:rPr>
              <a:t>  </a:t>
            </a:r>
            <a:r>
              <a:rPr lang="en-US" b="0" dirty="0">
                <a:solidFill>
                  <a:srgbClr val="800000"/>
                </a:solidFill>
                <a:effectLst/>
              </a:rPr>
              <a:t>&lt;Trigger</a:t>
            </a:r>
            <a:r>
              <a:rPr lang="en-US" b="0" dirty="0">
                <a:solidFill>
                  <a:srgbClr val="000000"/>
                </a:solidFill>
                <a:effectLst/>
              </a:rPr>
              <a:t> </a:t>
            </a:r>
            <a:r>
              <a:rPr lang="en-US" b="0" dirty="0">
                <a:solidFill>
                  <a:srgbClr val="E50000"/>
                </a:solidFill>
                <a:effectLst/>
              </a:rPr>
              <a:t>Property</a:t>
            </a:r>
            <a:r>
              <a:rPr lang="en-US" b="0" dirty="0">
                <a:solidFill>
                  <a:srgbClr val="000000"/>
                </a:solidFill>
                <a:effectLst/>
              </a:rPr>
              <a:t>=</a:t>
            </a:r>
            <a:r>
              <a:rPr lang="en-US" b="0" dirty="0">
                <a:solidFill>
                  <a:srgbClr val="0000FF"/>
                </a:solidFill>
                <a:effectLst/>
              </a:rPr>
              <a:t>"</a:t>
            </a:r>
            <a:r>
              <a:rPr lang="en-US" b="0" dirty="0" err="1">
                <a:solidFill>
                  <a:srgbClr val="0000FF"/>
                </a:solidFill>
                <a:effectLst/>
              </a:rPr>
              <a:t>IsEnabled</a:t>
            </a:r>
            <a:r>
              <a:rPr lang="en-US" b="0" dirty="0">
                <a:solidFill>
                  <a:srgbClr val="0000FF"/>
                </a:solidFill>
                <a:effectLst/>
              </a:rPr>
              <a:t>"</a:t>
            </a:r>
            <a:r>
              <a:rPr lang="en-US" b="0" dirty="0">
                <a:solidFill>
                  <a:srgbClr val="000000"/>
                </a:solidFill>
                <a:effectLst/>
              </a:rPr>
              <a:t> </a:t>
            </a:r>
            <a:r>
              <a:rPr lang="en-US" b="0" dirty="0">
                <a:solidFill>
                  <a:srgbClr val="E50000"/>
                </a:solidFill>
                <a:effectLst/>
              </a:rPr>
              <a:t>Value</a:t>
            </a:r>
            <a:r>
              <a:rPr lang="en-US" b="0" dirty="0">
                <a:solidFill>
                  <a:srgbClr val="000000"/>
                </a:solidFill>
                <a:effectLst/>
              </a:rPr>
              <a:t>=</a:t>
            </a:r>
            <a:r>
              <a:rPr lang="en-US" b="0" dirty="0">
                <a:solidFill>
                  <a:srgbClr val="0000FF"/>
                </a:solidFill>
                <a:effectLst/>
              </a:rPr>
              <a:t>"false"</a:t>
            </a:r>
            <a:r>
              <a:rPr lang="en-US" b="0" dirty="0">
                <a:solidFill>
                  <a:srgbClr val="800000"/>
                </a:solidFill>
                <a:effectLst/>
              </a:rPr>
              <a:t>&gt;</a:t>
            </a:r>
            <a:endParaRPr lang="en-US" b="0" dirty="0">
              <a:solidFill>
                <a:srgbClr val="000000"/>
              </a:solidFill>
              <a:effectLst/>
            </a:endParaRPr>
          </a:p>
          <a:p>
            <a:r>
              <a:rPr lang="en-US" b="0" dirty="0">
                <a:solidFill>
                  <a:srgbClr val="000000"/>
                </a:solidFill>
                <a:effectLst/>
              </a:rPr>
              <a:t>    </a:t>
            </a:r>
            <a:r>
              <a:rPr lang="en-US" b="0" dirty="0">
                <a:solidFill>
                  <a:srgbClr val="800000"/>
                </a:solidFill>
                <a:effectLst/>
              </a:rPr>
              <a:t>&lt;Setter</a:t>
            </a:r>
            <a:r>
              <a:rPr lang="en-US" b="0" dirty="0">
                <a:solidFill>
                  <a:srgbClr val="000000"/>
                </a:solidFill>
                <a:effectLst/>
              </a:rPr>
              <a:t> </a:t>
            </a:r>
            <a:r>
              <a:rPr lang="en-US" b="0" dirty="0">
                <a:solidFill>
                  <a:srgbClr val="E50000"/>
                </a:solidFill>
                <a:effectLst/>
              </a:rPr>
              <a:t>Property</a:t>
            </a:r>
            <a:r>
              <a:rPr lang="en-US" b="0" dirty="0">
                <a:solidFill>
                  <a:srgbClr val="000000"/>
                </a:solidFill>
                <a:effectLst/>
              </a:rPr>
              <a:t>=</a:t>
            </a:r>
            <a:r>
              <a:rPr lang="en-US" b="0" dirty="0">
                <a:solidFill>
                  <a:srgbClr val="0000FF"/>
                </a:solidFill>
                <a:effectLst/>
              </a:rPr>
              <a:t>"Background"</a:t>
            </a:r>
            <a:r>
              <a:rPr lang="en-US" b="0" dirty="0">
                <a:solidFill>
                  <a:srgbClr val="000000"/>
                </a:solidFill>
                <a:effectLst/>
              </a:rPr>
              <a:t> </a:t>
            </a:r>
            <a:r>
              <a:rPr lang="en-US" b="0" dirty="0">
                <a:solidFill>
                  <a:srgbClr val="E50000"/>
                </a:solidFill>
                <a:effectLst/>
              </a:rPr>
              <a:t>Value</a:t>
            </a:r>
            <a:r>
              <a:rPr lang="en-US" b="0" dirty="0">
                <a:solidFill>
                  <a:srgbClr val="000000"/>
                </a:solidFill>
                <a:effectLst/>
              </a:rPr>
              <a:t>=</a:t>
            </a:r>
            <a:r>
              <a:rPr lang="en-US" b="0" dirty="0">
                <a:solidFill>
                  <a:srgbClr val="0000FF"/>
                </a:solidFill>
                <a:effectLst/>
              </a:rPr>
              <a:t>"#EEEEEE"</a:t>
            </a:r>
            <a:r>
              <a:rPr lang="en-US" b="0" dirty="0">
                <a:solidFill>
                  <a:srgbClr val="000000"/>
                </a:solidFill>
                <a:effectLst/>
              </a:rPr>
              <a:t> </a:t>
            </a:r>
            <a:r>
              <a:rPr lang="en-US" b="0" dirty="0">
                <a:solidFill>
                  <a:srgbClr val="800000"/>
                </a:solidFill>
                <a:effectLst/>
              </a:rPr>
              <a:t>/&gt;</a:t>
            </a:r>
            <a:endParaRPr lang="en-US" b="0" dirty="0">
              <a:solidFill>
                <a:srgbClr val="000000"/>
              </a:solidFill>
              <a:effectLst/>
            </a:endParaRPr>
          </a:p>
          <a:p>
            <a:r>
              <a:rPr lang="en-US" b="0" dirty="0">
                <a:solidFill>
                  <a:srgbClr val="000000"/>
                </a:solidFill>
                <a:effectLst/>
              </a:rPr>
              <a:t>  </a:t>
            </a:r>
            <a:r>
              <a:rPr lang="en-US" b="0" dirty="0">
                <a:solidFill>
                  <a:srgbClr val="800000"/>
                </a:solidFill>
                <a:effectLst/>
              </a:rPr>
              <a:t>&lt;/Trigger&gt;</a:t>
            </a:r>
            <a:endParaRPr lang="en-US" b="0" dirty="0">
              <a:solidFill>
                <a:srgbClr val="000000"/>
              </a:solidFill>
              <a:effectLst/>
            </a:endParaRPr>
          </a:p>
          <a:p>
            <a:br>
              <a:rPr lang="en-US" b="0" dirty="0">
                <a:solidFill>
                  <a:srgbClr val="000000"/>
                </a:solidFill>
                <a:effectLst/>
              </a:rPr>
            </a:br>
            <a:r>
              <a:rPr lang="en-US" b="0" dirty="0">
                <a:solidFill>
                  <a:srgbClr val="000000"/>
                </a:solidFill>
                <a:effectLst/>
              </a:rPr>
              <a:t>  </a:t>
            </a:r>
            <a:r>
              <a:rPr lang="en-US" b="0" dirty="0">
                <a:solidFill>
                  <a:srgbClr val="800000"/>
                </a:solidFill>
                <a:effectLst/>
              </a:rPr>
              <a:t>&lt;</a:t>
            </a:r>
            <a:r>
              <a:rPr lang="en-US" b="0" dirty="0" err="1">
                <a:solidFill>
                  <a:srgbClr val="800000"/>
                </a:solidFill>
                <a:effectLst/>
              </a:rPr>
              <a:t>MultiTrigger</a:t>
            </a:r>
            <a:r>
              <a:rPr lang="en-US" b="0" dirty="0">
                <a:solidFill>
                  <a:srgbClr val="800000"/>
                </a:solidFill>
                <a:effectLst/>
              </a:rPr>
              <a:t>&gt;</a:t>
            </a:r>
            <a:endParaRPr lang="en-US" b="0" dirty="0">
              <a:solidFill>
                <a:srgbClr val="000000"/>
              </a:solidFill>
              <a:effectLst/>
            </a:endParaRPr>
          </a:p>
          <a:p>
            <a:r>
              <a:rPr lang="en-US" b="0" dirty="0">
                <a:solidFill>
                  <a:srgbClr val="000000"/>
                </a:solidFill>
                <a:effectLst/>
              </a:rPr>
              <a:t>    </a:t>
            </a:r>
            <a:r>
              <a:rPr lang="en-US" b="0" dirty="0">
                <a:solidFill>
                  <a:srgbClr val="800000"/>
                </a:solidFill>
                <a:effectLst/>
              </a:rPr>
              <a:t>&lt;</a:t>
            </a:r>
            <a:r>
              <a:rPr lang="en-US" b="0" dirty="0" err="1">
                <a:solidFill>
                  <a:srgbClr val="800000"/>
                </a:solidFill>
                <a:effectLst/>
              </a:rPr>
              <a:t>MultiTrigger.Conditions</a:t>
            </a:r>
            <a:r>
              <a:rPr lang="en-US" b="0" dirty="0">
                <a:solidFill>
                  <a:srgbClr val="800000"/>
                </a:solidFill>
                <a:effectLst/>
              </a:rPr>
              <a:t>&gt;</a:t>
            </a:r>
            <a:endParaRPr lang="en-US" b="0" dirty="0">
              <a:solidFill>
                <a:srgbClr val="000000"/>
              </a:solidFill>
              <a:effectLst/>
            </a:endParaRPr>
          </a:p>
          <a:p>
            <a:r>
              <a:rPr lang="en-US" b="0" dirty="0">
                <a:solidFill>
                  <a:srgbClr val="000000"/>
                </a:solidFill>
                <a:effectLst/>
              </a:rPr>
              <a:t>      </a:t>
            </a:r>
            <a:r>
              <a:rPr lang="en-US" b="0" dirty="0">
                <a:solidFill>
                  <a:srgbClr val="800000"/>
                </a:solidFill>
                <a:effectLst/>
              </a:rPr>
              <a:t>&lt;Condition</a:t>
            </a:r>
            <a:r>
              <a:rPr lang="en-US" b="0" dirty="0">
                <a:solidFill>
                  <a:srgbClr val="000000"/>
                </a:solidFill>
                <a:effectLst/>
              </a:rPr>
              <a:t> </a:t>
            </a:r>
            <a:r>
              <a:rPr lang="en-US" b="0" dirty="0">
                <a:solidFill>
                  <a:srgbClr val="E50000"/>
                </a:solidFill>
                <a:effectLst/>
              </a:rPr>
              <a:t>Property</a:t>
            </a:r>
            <a:r>
              <a:rPr lang="en-US" b="0" dirty="0">
                <a:solidFill>
                  <a:srgbClr val="000000"/>
                </a:solidFill>
                <a:effectLst/>
              </a:rPr>
              <a:t>=</a:t>
            </a:r>
            <a:r>
              <a:rPr lang="en-US" b="0" dirty="0">
                <a:solidFill>
                  <a:srgbClr val="0000FF"/>
                </a:solidFill>
                <a:effectLst/>
              </a:rPr>
              <a:t>"</a:t>
            </a:r>
            <a:r>
              <a:rPr lang="en-US" b="0" dirty="0" err="1">
                <a:solidFill>
                  <a:srgbClr val="0000FF"/>
                </a:solidFill>
                <a:effectLst/>
              </a:rPr>
              <a:t>HasItems</a:t>
            </a:r>
            <a:r>
              <a:rPr lang="en-US" b="0" dirty="0">
                <a:solidFill>
                  <a:srgbClr val="0000FF"/>
                </a:solidFill>
                <a:effectLst/>
              </a:rPr>
              <a:t>"</a:t>
            </a:r>
            <a:r>
              <a:rPr lang="en-US" b="0" dirty="0">
                <a:solidFill>
                  <a:srgbClr val="000000"/>
                </a:solidFill>
                <a:effectLst/>
              </a:rPr>
              <a:t> </a:t>
            </a:r>
            <a:r>
              <a:rPr lang="en-US" b="0" dirty="0">
                <a:solidFill>
                  <a:srgbClr val="E50000"/>
                </a:solidFill>
                <a:effectLst/>
              </a:rPr>
              <a:t>Value</a:t>
            </a:r>
            <a:r>
              <a:rPr lang="en-US" b="0" dirty="0">
                <a:solidFill>
                  <a:srgbClr val="000000"/>
                </a:solidFill>
                <a:effectLst/>
              </a:rPr>
              <a:t>=</a:t>
            </a:r>
            <a:r>
              <a:rPr lang="en-US" b="0" dirty="0">
                <a:solidFill>
                  <a:srgbClr val="0000FF"/>
                </a:solidFill>
                <a:effectLst/>
              </a:rPr>
              <a:t>"false"</a:t>
            </a:r>
            <a:r>
              <a:rPr lang="en-US" b="0" dirty="0">
                <a:solidFill>
                  <a:srgbClr val="000000"/>
                </a:solidFill>
                <a:effectLst/>
              </a:rPr>
              <a:t> </a:t>
            </a:r>
            <a:r>
              <a:rPr lang="en-US" b="0" dirty="0">
                <a:solidFill>
                  <a:srgbClr val="800000"/>
                </a:solidFill>
                <a:effectLst/>
              </a:rPr>
              <a:t>/&gt;</a:t>
            </a:r>
            <a:endParaRPr lang="en-US" b="0" dirty="0">
              <a:solidFill>
                <a:srgbClr val="000000"/>
              </a:solidFill>
              <a:effectLst/>
            </a:endParaRPr>
          </a:p>
          <a:p>
            <a:r>
              <a:rPr lang="en-US" b="0" dirty="0">
                <a:solidFill>
                  <a:srgbClr val="000000"/>
                </a:solidFill>
                <a:effectLst/>
              </a:rPr>
              <a:t>      </a:t>
            </a:r>
            <a:r>
              <a:rPr lang="en-US" b="0" dirty="0">
                <a:solidFill>
                  <a:srgbClr val="800000"/>
                </a:solidFill>
                <a:effectLst/>
              </a:rPr>
              <a:t>&lt;Condition</a:t>
            </a:r>
            <a:r>
              <a:rPr lang="en-US" b="0" dirty="0">
                <a:solidFill>
                  <a:srgbClr val="000000"/>
                </a:solidFill>
                <a:effectLst/>
              </a:rPr>
              <a:t> </a:t>
            </a:r>
            <a:r>
              <a:rPr lang="en-US" b="0" dirty="0">
                <a:solidFill>
                  <a:srgbClr val="E50000"/>
                </a:solidFill>
                <a:effectLst/>
              </a:rPr>
              <a:t>Property</a:t>
            </a:r>
            <a:r>
              <a:rPr lang="en-US" b="0" dirty="0">
                <a:solidFill>
                  <a:srgbClr val="000000"/>
                </a:solidFill>
                <a:effectLst/>
              </a:rPr>
              <a:t>=</a:t>
            </a:r>
            <a:r>
              <a:rPr lang="en-US" b="0" dirty="0">
                <a:solidFill>
                  <a:srgbClr val="0000FF"/>
                </a:solidFill>
                <a:effectLst/>
              </a:rPr>
              <a:t>"Width"</a:t>
            </a:r>
            <a:r>
              <a:rPr lang="en-US" b="0" dirty="0">
                <a:solidFill>
                  <a:srgbClr val="000000"/>
                </a:solidFill>
                <a:effectLst/>
              </a:rPr>
              <a:t> </a:t>
            </a:r>
            <a:r>
              <a:rPr lang="en-US" b="0" dirty="0">
                <a:solidFill>
                  <a:srgbClr val="E50000"/>
                </a:solidFill>
                <a:effectLst/>
              </a:rPr>
              <a:t>Value</a:t>
            </a:r>
            <a:r>
              <a:rPr lang="en-US" b="0" dirty="0">
                <a:solidFill>
                  <a:srgbClr val="000000"/>
                </a:solidFill>
                <a:effectLst/>
              </a:rPr>
              <a:t>=</a:t>
            </a:r>
            <a:r>
              <a:rPr lang="en-US" b="0" dirty="0">
                <a:solidFill>
                  <a:srgbClr val="0000FF"/>
                </a:solidFill>
                <a:effectLst/>
              </a:rPr>
              <a:t>"Auto"</a:t>
            </a:r>
            <a:r>
              <a:rPr lang="en-US" b="0" dirty="0">
                <a:solidFill>
                  <a:srgbClr val="000000"/>
                </a:solidFill>
                <a:effectLst/>
              </a:rPr>
              <a:t> </a:t>
            </a:r>
            <a:r>
              <a:rPr lang="en-US" b="0" dirty="0">
                <a:solidFill>
                  <a:srgbClr val="800000"/>
                </a:solidFill>
                <a:effectLst/>
              </a:rPr>
              <a:t>/&gt;</a:t>
            </a:r>
            <a:endParaRPr lang="en-US" b="0" dirty="0">
              <a:solidFill>
                <a:srgbClr val="000000"/>
              </a:solidFill>
              <a:effectLst/>
            </a:endParaRPr>
          </a:p>
          <a:p>
            <a:r>
              <a:rPr lang="en-US" b="0" dirty="0">
                <a:solidFill>
                  <a:srgbClr val="000000"/>
                </a:solidFill>
                <a:effectLst/>
              </a:rPr>
              <a:t>    </a:t>
            </a:r>
            <a:r>
              <a:rPr lang="en-US" b="0" dirty="0">
                <a:solidFill>
                  <a:srgbClr val="800000"/>
                </a:solidFill>
                <a:effectLst/>
              </a:rPr>
              <a:t>&lt;/</a:t>
            </a:r>
            <a:r>
              <a:rPr lang="en-US" b="0" dirty="0" err="1">
                <a:solidFill>
                  <a:srgbClr val="800000"/>
                </a:solidFill>
                <a:effectLst/>
              </a:rPr>
              <a:t>MultiTrigger.Conditions</a:t>
            </a:r>
            <a:r>
              <a:rPr lang="en-US" b="0" dirty="0">
                <a:solidFill>
                  <a:srgbClr val="800000"/>
                </a:solidFill>
                <a:effectLst/>
              </a:rPr>
              <a:t>&gt;</a:t>
            </a:r>
            <a:endParaRPr lang="en-US" b="0" dirty="0">
              <a:solidFill>
                <a:srgbClr val="000000"/>
              </a:solidFill>
              <a:effectLst/>
            </a:endParaRPr>
          </a:p>
          <a:p>
            <a:r>
              <a:rPr lang="en-US" b="0" dirty="0">
                <a:solidFill>
                  <a:srgbClr val="000000"/>
                </a:solidFill>
                <a:effectLst/>
              </a:rPr>
              <a:t>    </a:t>
            </a:r>
            <a:r>
              <a:rPr lang="en-US" b="0" dirty="0">
                <a:solidFill>
                  <a:srgbClr val="800000"/>
                </a:solidFill>
                <a:effectLst/>
              </a:rPr>
              <a:t>&lt;Setter</a:t>
            </a:r>
            <a:r>
              <a:rPr lang="en-US" b="0" dirty="0">
                <a:solidFill>
                  <a:srgbClr val="000000"/>
                </a:solidFill>
                <a:effectLst/>
              </a:rPr>
              <a:t> </a:t>
            </a:r>
            <a:r>
              <a:rPr lang="en-US" b="0" dirty="0">
                <a:solidFill>
                  <a:srgbClr val="E50000"/>
                </a:solidFill>
                <a:effectLst/>
              </a:rPr>
              <a:t>Property</a:t>
            </a:r>
            <a:r>
              <a:rPr lang="en-US" b="0" dirty="0">
                <a:solidFill>
                  <a:srgbClr val="000000"/>
                </a:solidFill>
                <a:effectLst/>
              </a:rPr>
              <a:t>=</a:t>
            </a:r>
            <a:r>
              <a:rPr lang="en-US" b="0" dirty="0">
                <a:solidFill>
                  <a:srgbClr val="0000FF"/>
                </a:solidFill>
                <a:effectLst/>
              </a:rPr>
              <a:t>"</a:t>
            </a:r>
            <a:r>
              <a:rPr lang="en-US" b="0" dirty="0" err="1">
                <a:solidFill>
                  <a:srgbClr val="0000FF"/>
                </a:solidFill>
                <a:effectLst/>
              </a:rPr>
              <a:t>MinWidth</a:t>
            </a:r>
            <a:r>
              <a:rPr lang="en-US" b="0" dirty="0">
                <a:solidFill>
                  <a:srgbClr val="0000FF"/>
                </a:solidFill>
                <a:effectLst/>
              </a:rPr>
              <a:t>"</a:t>
            </a:r>
            <a:r>
              <a:rPr lang="en-US" b="0" dirty="0">
                <a:solidFill>
                  <a:srgbClr val="000000"/>
                </a:solidFill>
                <a:effectLst/>
              </a:rPr>
              <a:t> </a:t>
            </a:r>
            <a:r>
              <a:rPr lang="en-US" b="0" dirty="0">
                <a:solidFill>
                  <a:srgbClr val="E50000"/>
                </a:solidFill>
                <a:effectLst/>
              </a:rPr>
              <a:t>Value</a:t>
            </a:r>
            <a:r>
              <a:rPr lang="en-US" b="0" dirty="0">
                <a:solidFill>
                  <a:srgbClr val="000000"/>
                </a:solidFill>
                <a:effectLst/>
              </a:rPr>
              <a:t>=</a:t>
            </a:r>
            <a:r>
              <a:rPr lang="en-US" b="0" dirty="0">
                <a:solidFill>
                  <a:srgbClr val="0000FF"/>
                </a:solidFill>
                <a:effectLst/>
              </a:rPr>
              <a:t>"120"</a:t>
            </a:r>
            <a:r>
              <a:rPr lang="en-US" b="0" dirty="0">
                <a:solidFill>
                  <a:srgbClr val="800000"/>
                </a:solidFill>
                <a:effectLst/>
              </a:rPr>
              <a:t>/&gt;</a:t>
            </a:r>
            <a:endParaRPr lang="en-US" b="0" dirty="0">
              <a:solidFill>
                <a:srgbClr val="000000"/>
              </a:solidFill>
              <a:effectLst/>
            </a:endParaRPr>
          </a:p>
          <a:p>
            <a:r>
              <a:rPr lang="en-US" b="0" dirty="0">
                <a:solidFill>
                  <a:srgbClr val="000000"/>
                </a:solidFill>
                <a:effectLst/>
              </a:rPr>
              <a:t>  </a:t>
            </a:r>
            <a:r>
              <a:rPr lang="en-US" b="0" dirty="0">
                <a:solidFill>
                  <a:srgbClr val="800000"/>
                </a:solidFill>
                <a:effectLst/>
              </a:rPr>
              <a:t>&lt;/</a:t>
            </a:r>
            <a:r>
              <a:rPr lang="en-US" b="0" dirty="0" err="1">
                <a:solidFill>
                  <a:srgbClr val="800000"/>
                </a:solidFill>
                <a:effectLst/>
              </a:rPr>
              <a:t>MultiTrigger</a:t>
            </a:r>
            <a:r>
              <a:rPr lang="en-US" b="0" dirty="0">
                <a:solidFill>
                  <a:srgbClr val="800000"/>
                </a:solidFill>
                <a:effectLst/>
              </a:rPr>
              <a:t>&gt;</a:t>
            </a:r>
            <a:endParaRPr lang="en-US" b="0" dirty="0">
              <a:solidFill>
                <a:srgbClr val="000000"/>
              </a:solidFill>
              <a:effectLst/>
            </a:endParaRPr>
          </a:p>
          <a:p>
            <a:br>
              <a:rPr lang="en-US" b="0" dirty="0">
                <a:solidFill>
                  <a:srgbClr val="000000"/>
                </a:solidFill>
                <a:effectLst/>
              </a:rPr>
            </a:br>
            <a:r>
              <a:rPr lang="en-US" b="0" dirty="0">
                <a:solidFill>
                  <a:srgbClr val="000000"/>
                </a:solidFill>
                <a:effectLst/>
              </a:rPr>
              <a:t>  </a:t>
            </a:r>
            <a:r>
              <a:rPr lang="en-US" b="0" dirty="0">
                <a:solidFill>
                  <a:srgbClr val="800000"/>
                </a:solidFill>
                <a:effectLst/>
              </a:rPr>
              <a:t>&lt;</a:t>
            </a:r>
            <a:r>
              <a:rPr lang="en-US" b="0" dirty="0" err="1">
                <a:solidFill>
                  <a:srgbClr val="800000"/>
                </a:solidFill>
                <a:effectLst/>
              </a:rPr>
              <a:t>MultiTrigger</a:t>
            </a:r>
            <a:r>
              <a:rPr lang="en-US" b="0" dirty="0">
                <a:solidFill>
                  <a:srgbClr val="800000"/>
                </a:solidFill>
                <a:effectLst/>
              </a:rPr>
              <a:t>&gt;</a:t>
            </a:r>
            <a:endParaRPr lang="en-US" b="0" dirty="0">
              <a:solidFill>
                <a:srgbClr val="000000"/>
              </a:solidFill>
              <a:effectLst/>
            </a:endParaRPr>
          </a:p>
          <a:p>
            <a:r>
              <a:rPr lang="en-US" b="0" dirty="0">
                <a:solidFill>
                  <a:srgbClr val="000000"/>
                </a:solidFill>
                <a:effectLst/>
              </a:rPr>
              <a:t>    </a:t>
            </a:r>
            <a:r>
              <a:rPr lang="en-US" b="0" dirty="0">
                <a:solidFill>
                  <a:srgbClr val="800000"/>
                </a:solidFill>
                <a:effectLst/>
              </a:rPr>
              <a:t>&lt;</a:t>
            </a:r>
            <a:r>
              <a:rPr lang="en-US" b="0" dirty="0" err="1">
                <a:solidFill>
                  <a:srgbClr val="800000"/>
                </a:solidFill>
                <a:effectLst/>
              </a:rPr>
              <a:t>MultiTrigger.Conditions</a:t>
            </a:r>
            <a:r>
              <a:rPr lang="en-US" b="0" dirty="0">
                <a:solidFill>
                  <a:srgbClr val="800000"/>
                </a:solidFill>
                <a:effectLst/>
              </a:rPr>
              <a:t>&gt;</a:t>
            </a:r>
            <a:endParaRPr lang="en-US" b="0" dirty="0">
              <a:solidFill>
                <a:srgbClr val="000000"/>
              </a:solidFill>
              <a:effectLst/>
            </a:endParaRPr>
          </a:p>
          <a:p>
            <a:r>
              <a:rPr lang="en-US" b="0" dirty="0">
                <a:solidFill>
                  <a:srgbClr val="000000"/>
                </a:solidFill>
                <a:effectLst/>
              </a:rPr>
              <a:t>      </a:t>
            </a:r>
            <a:r>
              <a:rPr lang="en-US" b="0" dirty="0">
                <a:solidFill>
                  <a:srgbClr val="800000"/>
                </a:solidFill>
                <a:effectLst/>
              </a:rPr>
              <a:t>&lt;Condition</a:t>
            </a:r>
            <a:r>
              <a:rPr lang="en-US" b="0" dirty="0">
                <a:solidFill>
                  <a:srgbClr val="000000"/>
                </a:solidFill>
                <a:effectLst/>
              </a:rPr>
              <a:t> </a:t>
            </a:r>
            <a:r>
              <a:rPr lang="en-US" b="0" dirty="0">
                <a:solidFill>
                  <a:srgbClr val="E50000"/>
                </a:solidFill>
                <a:effectLst/>
              </a:rPr>
              <a:t>Property</a:t>
            </a:r>
            <a:r>
              <a:rPr lang="en-US" b="0" dirty="0">
                <a:solidFill>
                  <a:srgbClr val="000000"/>
                </a:solidFill>
                <a:effectLst/>
              </a:rPr>
              <a:t>=</a:t>
            </a:r>
            <a:r>
              <a:rPr lang="en-US" b="0" dirty="0">
                <a:solidFill>
                  <a:srgbClr val="0000FF"/>
                </a:solidFill>
                <a:effectLst/>
              </a:rPr>
              <a:t>"</a:t>
            </a:r>
            <a:r>
              <a:rPr lang="en-US" b="0" dirty="0" err="1">
                <a:solidFill>
                  <a:srgbClr val="0000FF"/>
                </a:solidFill>
                <a:effectLst/>
              </a:rPr>
              <a:t>HasItems</a:t>
            </a:r>
            <a:r>
              <a:rPr lang="en-US" b="0" dirty="0">
                <a:solidFill>
                  <a:srgbClr val="0000FF"/>
                </a:solidFill>
                <a:effectLst/>
              </a:rPr>
              <a:t>"</a:t>
            </a:r>
            <a:r>
              <a:rPr lang="en-US" b="0" dirty="0">
                <a:solidFill>
                  <a:srgbClr val="000000"/>
                </a:solidFill>
                <a:effectLst/>
              </a:rPr>
              <a:t> </a:t>
            </a:r>
            <a:r>
              <a:rPr lang="en-US" b="0" dirty="0">
                <a:solidFill>
                  <a:srgbClr val="E50000"/>
                </a:solidFill>
                <a:effectLst/>
              </a:rPr>
              <a:t>Value</a:t>
            </a:r>
            <a:r>
              <a:rPr lang="en-US" b="0" dirty="0">
                <a:solidFill>
                  <a:srgbClr val="000000"/>
                </a:solidFill>
                <a:effectLst/>
              </a:rPr>
              <a:t>=</a:t>
            </a:r>
            <a:r>
              <a:rPr lang="en-US" b="0" dirty="0">
                <a:solidFill>
                  <a:srgbClr val="0000FF"/>
                </a:solidFill>
                <a:effectLst/>
              </a:rPr>
              <a:t>"false"</a:t>
            </a:r>
            <a:r>
              <a:rPr lang="en-US" b="0" dirty="0">
                <a:solidFill>
                  <a:srgbClr val="000000"/>
                </a:solidFill>
                <a:effectLst/>
              </a:rPr>
              <a:t> </a:t>
            </a:r>
            <a:r>
              <a:rPr lang="en-US" b="0" dirty="0">
                <a:solidFill>
                  <a:srgbClr val="800000"/>
                </a:solidFill>
                <a:effectLst/>
              </a:rPr>
              <a:t>/&gt;</a:t>
            </a:r>
            <a:endParaRPr lang="en-US" b="0" dirty="0">
              <a:solidFill>
                <a:srgbClr val="000000"/>
              </a:solidFill>
              <a:effectLst/>
            </a:endParaRPr>
          </a:p>
          <a:p>
            <a:r>
              <a:rPr lang="en-US" b="0" dirty="0">
                <a:solidFill>
                  <a:srgbClr val="000000"/>
                </a:solidFill>
                <a:effectLst/>
              </a:rPr>
              <a:t>      </a:t>
            </a:r>
            <a:r>
              <a:rPr lang="en-US" b="0" dirty="0">
                <a:solidFill>
                  <a:srgbClr val="800000"/>
                </a:solidFill>
                <a:effectLst/>
              </a:rPr>
              <a:t>&lt;Condition</a:t>
            </a:r>
            <a:r>
              <a:rPr lang="en-US" b="0" dirty="0">
                <a:solidFill>
                  <a:srgbClr val="000000"/>
                </a:solidFill>
                <a:effectLst/>
              </a:rPr>
              <a:t> </a:t>
            </a:r>
            <a:r>
              <a:rPr lang="en-US" b="0" dirty="0">
                <a:solidFill>
                  <a:srgbClr val="E50000"/>
                </a:solidFill>
                <a:effectLst/>
              </a:rPr>
              <a:t>Property</a:t>
            </a:r>
            <a:r>
              <a:rPr lang="en-US" b="0" dirty="0">
                <a:solidFill>
                  <a:srgbClr val="000000"/>
                </a:solidFill>
                <a:effectLst/>
              </a:rPr>
              <a:t>=</a:t>
            </a:r>
            <a:r>
              <a:rPr lang="en-US" b="0" dirty="0">
                <a:solidFill>
                  <a:srgbClr val="0000FF"/>
                </a:solidFill>
                <a:effectLst/>
              </a:rPr>
              <a:t>"Height"</a:t>
            </a:r>
            <a:r>
              <a:rPr lang="en-US" b="0" dirty="0">
                <a:solidFill>
                  <a:srgbClr val="000000"/>
                </a:solidFill>
                <a:effectLst/>
              </a:rPr>
              <a:t> </a:t>
            </a:r>
            <a:r>
              <a:rPr lang="en-US" b="0" dirty="0">
                <a:solidFill>
                  <a:srgbClr val="E50000"/>
                </a:solidFill>
                <a:effectLst/>
              </a:rPr>
              <a:t>Value</a:t>
            </a:r>
            <a:r>
              <a:rPr lang="en-US" b="0" dirty="0">
                <a:solidFill>
                  <a:srgbClr val="000000"/>
                </a:solidFill>
                <a:effectLst/>
              </a:rPr>
              <a:t>=</a:t>
            </a:r>
            <a:r>
              <a:rPr lang="en-US" b="0" dirty="0">
                <a:solidFill>
                  <a:srgbClr val="0000FF"/>
                </a:solidFill>
                <a:effectLst/>
              </a:rPr>
              <a:t>"Auto"</a:t>
            </a:r>
            <a:r>
              <a:rPr lang="en-US" b="0" dirty="0">
                <a:solidFill>
                  <a:srgbClr val="000000"/>
                </a:solidFill>
                <a:effectLst/>
              </a:rPr>
              <a:t> </a:t>
            </a:r>
            <a:r>
              <a:rPr lang="en-US" b="0" dirty="0">
                <a:solidFill>
                  <a:srgbClr val="800000"/>
                </a:solidFill>
                <a:effectLst/>
              </a:rPr>
              <a:t>/&gt;</a:t>
            </a:r>
            <a:endParaRPr lang="en-US" b="0" dirty="0">
              <a:solidFill>
                <a:srgbClr val="000000"/>
              </a:solidFill>
              <a:effectLst/>
            </a:endParaRPr>
          </a:p>
          <a:p>
            <a:r>
              <a:rPr lang="en-US" b="0" dirty="0">
                <a:solidFill>
                  <a:srgbClr val="000000"/>
                </a:solidFill>
                <a:effectLst/>
              </a:rPr>
              <a:t>    </a:t>
            </a:r>
            <a:r>
              <a:rPr lang="en-US" b="0" dirty="0">
                <a:solidFill>
                  <a:srgbClr val="800000"/>
                </a:solidFill>
                <a:effectLst/>
              </a:rPr>
              <a:t>&lt;/</a:t>
            </a:r>
            <a:r>
              <a:rPr lang="en-US" b="0" dirty="0" err="1">
                <a:solidFill>
                  <a:srgbClr val="800000"/>
                </a:solidFill>
                <a:effectLst/>
              </a:rPr>
              <a:t>MultiTrigger.Conditions</a:t>
            </a:r>
            <a:r>
              <a:rPr lang="en-US" b="0" dirty="0">
                <a:solidFill>
                  <a:srgbClr val="800000"/>
                </a:solidFill>
                <a:effectLst/>
              </a:rPr>
              <a:t>&gt;</a:t>
            </a:r>
            <a:endParaRPr lang="en-US" b="0" dirty="0">
              <a:solidFill>
                <a:srgbClr val="000000"/>
              </a:solidFill>
              <a:effectLst/>
            </a:endParaRPr>
          </a:p>
          <a:p>
            <a:r>
              <a:rPr lang="en-US" b="0" dirty="0">
                <a:solidFill>
                  <a:srgbClr val="000000"/>
                </a:solidFill>
                <a:effectLst/>
              </a:rPr>
              <a:t>    </a:t>
            </a:r>
            <a:r>
              <a:rPr lang="en-US" b="0" dirty="0">
                <a:solidFill>
                  <a:srgbClr val="800000"/>
                </a:solidFill>
                <a:effectLst/>
              </a:rPr>
              <a:t>&lt;Setter</a:t>
            </a:r>
            <a:r>
              <a:rPr lang="en-US" b="0" dirty="0">
                <a:solidFill>
                  <a:srgbClr val="000000"/>
                </a:solidFill>
                <a:effectLst/>
              </a:rPr>
              <a:t> </a:t>
            </a:r>
            <a:r>
              <a:rPr lang="en-US" b="0" dirty="0">
                <a:solidFill>
                  <a:srgbClr val="E50000"/>
                </a:solidFill>
                <a:effectLst/>
              </a:rPr>
              <a:t>Property</a:t>
            </a:r>
            <a:r>
              <a:rPr lang="en-US" b="0" dirty="0">
                <a:solidFill>
                  <a:srgbClr val="000000"/>
                </a:solidFill>
                <a:effectLst/>
              </a:rPr>
              <a:t>=</a:t>
            </a:r>
            <a:r>
              <a:rPr lang="en-US" b="0" dirty="0">
                <a:solidFill>
                  <a:srgbClr val="0000FF"/>
                </a:solidFill>
                <a:effectLst/>
              </a:rPr>
              <a:t>"</a:t>
            </a:r>
            <a:r>
              <a:rPr lang="en-US" b="0" dirty="0" err="1">
                <a:solidFill>
                  <a:srgbClr val="0000FF"/>
                </a:solidFill>
                <a:effectLst/>
              </a:rPr>
              <a:t>MinHeight</a:t>
            </a:r>
            <a:r>
              <a:rPr lang="en-US" b="0" dirty="0">
                <a:solidFill>
                  <a:srgbClr val="0000FF"/>
                </a:solidFill>
                <a:effectLst/>
              </a:rPr>
              <a:t>"</a:t>
            </a:r>
            <a:r>
              <a:rPr lang="en-US" b="0" dirty="0">
                <a:solidFill>
                  <a:srgbClr val="000000"/>
                </a:solidFill>
                <a:effectLst/>
              </a:rPr>
              <a:t> </a:t>
            </a:r>
            <a:r>
              <a:rPr lang="en-US" b="0" dirty="0">
                <a:solidFill>
                  <a:srgbClr val="E50000"/>
                </a:solidFill>
                <a:effectLst/>
              </a:rPr>
              <a:t>Value</a:t>
            </a:r>
            <a:r>
              <a:rPr lang="en-US" b="0" dirty="0">
                <a:solidFill>
                  <a:srgbClr val="000000"/>
                </a:solidFill>
                <a:effectLst/>
              </a:rPr>
              <a:t>=</a:t>
            </a:r>
            <a:r>
              <a:rPr lang="en-US" b="0" dirty="0">
                <a:solidFill>
                  <a:srgbClr val="0000FF"/>
                </a:solidFill>
                <a:effectLst/>
              </a:rPr>
              <a:t>"95"</a:t>
            </a:r>
            <a:r>
              <a:rPr lang="en-US" b="0" dirty="0">
                <a:solidFill>
                  <a:srgbClr val="800000"/>
                </a:solidFill>
                <a:effectLst/>
              </a:rPr>
              <a:t>/&gt;</a:t>
            </a:r>
            <a:endParaRPr lang="en-US" b="0" dirty="0">
              <a:solidFill>
                <a:srgbClr val="000000"/>
              </a:solidFill>
              <a:effectLst/>
            </a:endParaRPr>
          </a:p>
          <a:p>
            <a:r>
              <a:rPr lang="en-US" b="0" dirty="0">
                <a:solidFill>
                  <a:srgbClr val="000000"/>
                </a:solidFill>
                <a:effectLst/>
              </a:rPr>
              <a:t>  </a:t>
            </a:r>
            <a:r>
              <a:rPr lang="en-US" b="0" dirty="0">
                <a:solidFill>
                  <a:srgbClr val="800000"/>
                </a:solidFill>
                <a:effectLst/>
              </a:rPr>
              <a:t>&lt;/</a:t>
            </a:r>
            <a:r>
              <a:rPr lang="en-US" b="0" dirty="0" err="1">
                <a:solidFill>
                  <a:srgbClr val="800000"/>
                </a:solidFill>
                <a:effectLst/>
              </a:rPr>
              <a:t>MultiTrigger</a:t>
            </a:r>
            <a:r>
              <a:rPr lang="en-US" b="0" dirty="0">
                <a:solidFill>
                  <a:srgbClr val="800000"/>
                </a:solidFill>
                <a:effectLst/>
              </a:rPr>
              <a:t>&gt;</a:t>
            </a:r>
            <a:endParaRPr lang="en-US" b="0" dirty="0">
              <a:solidFill>
                <a:srgbClr val="000000"/>
              </a:solidFill>
              <a:effectLst/>
            </a:endParaRPr>
          </a:p>
          <a:p>
            <a:r>
              <a:rPr lang="en-US" b="0" dirty="0">
                <a:solidFill>
                  <a:srgbClr val="800000"/>
                </a:solidFill>
                <a:effectLst/>
              </a:rPr>
              <a:t>&lt;/</a:t>
            </a:r>
            <a:r>
              <a:rPr lang="en-US" b="0" dirty="0" err="1">
                <a:solidFill>
                  <a:srgbClr val="800000"/>
                </a:solidFill>
                <a:effectLst/>
              </a:rPr>
              <a:t>Style.Triggers</a:t>
            </a:r>
            <a:r>
              <a:rPr lang="en-US" b="0" dirty="0">
                <a:solidFill>
                  <a:srgbClr val="800000"/>
                </a:solidFill>
                <a:effectLst/>
              </a:rPr>
              <a:t>&gt;</a:t>
            </a:r>
            <a:endParaRPr lang="en-US" b="0" dirty="0">
              <a:solidFill>
                <a:srgbClr val="000000"/>
              </a:solidFill>
              <a:effectLst/>
            </a:endParaRPr>
          </a:p>
        </p:txBody>
      </p:sp>
    </p:spTree>
    <p:extLst>
      <p:ext uri="{BB962C8B-B14F-4D97-AF65-F5344CB8AC3E}">
        <p14:creationId xmlns:p14="http://schemas.microsoft.com/office/powerpoint/2010/main" val="23309333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2B022-88A9-D97C-115E-FD9070D60E9B}"/>
              </a:ext>
            </a:extLst>
          </p:cNvPr>
          <p:cNvSpPr>
            <a:spLocks noGrp="1"/>
          </p:cNvSpPr>
          <p:nvPr>
            <p:ph type="title"/>
          </p:nvPr>
        </p:nvSpPr>
        <p:spPr/>
        <p:txBody>
          <a:bodyPr/>
          <a:lstStyle/>
          <a:p>
            <a:r>
              <a:rPr lang="en-US" dirty="0" err="1"/>
              <a:t>DataTrigger</a:t>
            </a:r>
            <a:r>
              <a:rPr lang="en-US" dirty="0"/>
              <a:t> and </a:t>
            </a:r>
            <a:r>
              <a:rPr lang="en-US" dirty="0" err="1"/>
              <a:t>MultiDataTrigger</a:t>
            </a:r>
            <a:endParaRPr lang="en-US" dirty="0"/>
          </a:p>
        </p:txBody>
      </p:sp>
      <p:sp>
        <p:nvSpPr>
          <p:cNvPr id="3" name="Text Placeholder 2">
            <a:extLst>
              <a:ext uri="{FF2B5EF4-FFF2-40B4-BE49-F238E27FC236}">
                <a16:creationId xmlns:a16="http://schemas.microsoft.com/office/drawing/2014/main" id="{AE980E55-79AC-21F0-4847-5987B61DFDFE}"/>
              </a:ext>
            </a:extLst>
          </p:cNvPr>
          <p:cNvSpPr>
            <a:spLocks noGrp="1"/>
          </p:cNvSpPr>
          <p:nvPr>
            <p:ph type="body" sz="quarter" idx="10"/>
          </p:nvPr>
        </p:nvSpPr>
        <p:spPr>
          <a:xfrm>
            <a:off x="274638" y="1212850"/>
            <a:ext cx="11887200" cy="1071062"/>
          </a:xfrm>
        </p:spPr>
        <p:txBody>
          <a:bodyPr/>
          <a:lstStyle/>
          <a:p>
            <a:r>
              <a:rPr lang="en-US" sz="3200" dirty="0"/>
              <a:t>You use </a:t>
            </a:r>
            <a:r>
              <a:rPr lang="en-US" sz="3200" dirty="0" err="1"/>
              <a:t>DataTrigger</a:t>
            </a:r>
            <a:r>
              <a:rPr lang="en-US" sz="3200" dirty="0"/>
              <a:t> and </a:t>
            </a:r>
            <a:r>
              <a:rPr lang="en-US" sz="3200" dirty="0" err="1"/>
              <a:t>MultiDataTrigger</a:t>
            </a:r>
            <a:r>
              <a:rPr lang="en-US" sz="3200" dirty="0"/>
              <a:t> when the property of your condition is data-bound.</a:t>
            </a:r>
          </a:p>
        </p:txBody>
      </p:sp>
      <p:sp>
        <p:nvSpPr>
          <p:cNvPr id="5" name="TextBox 4">
            <a:extLst>
              <a:ext uri="{FF2B5EF4-FFF2-40B4-BE49-F238E27FC236}">
                <a16:creationId xmlns:a16="http://schemas.microsoft.com/office/drawing/2014/main" id="{AE2552BB-FA9A-DAE2-B18B-CE3245D1510D}"/>
              </a:ext>
            </a:extLst>
          </p:cNvPr>
          <p:cNvSpPr txBox="1"/>
          <p:nvPr/>
        </p:nvSpPr>
        <p:spPr>
          <a:xfrm>
            <a:off x="529605" y="2617732"/>
            <a:ext cx="5908024" cy="3970318"/>
          </a:xfrm>
          <a:prstGeom prst="rect">
            <a:avLst/>
          </a:prstGeom>
          <a:noFill/>
        </p:spPr>
        <p:txBody>
          <a:bodyPr wrap="square">
            <a:spAutoFit/>
          </a:bodyPr>
          <a:lstStyle/>
          <a:p>
            <a:r>
              <a:rPr lang="en-US" sz="1400" b="0" dirty="0">
                <a:solidFill>
                  <a:srgbClr val="800000"/>
                </a:solidFill>
                <a:effectLst/>
              </a:rPr>
              <a:t>&lt;</a:t>
            </a:r>
            <a:r>
              <a:rPr lang="en-US" sz="1400" b="0" dirty="0" err="1">
                <a:solidFill>
                  <a:srgbClr val="800000"/>
                </a:solidFill>
                <a:effectLst/>
              </a:rPr>
              <a:t>Window.Resources</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c:Places</a:t>
            </a:r>
            <a:r>
              <a:rPr lang="en-US" sz="1400" b="0" dirty="0">
                <a:solidFill>
                  <a:srgbClr val="000000"/>
                </a:solidFill>
                <a:effectLst/>
              </a:rPr>
              <a:t> </a:t>
            </a:r>
            <a:r>
              <a:rPr lang="en-US" sz="1400" b="0" dirty="0">
                <a:solidFill>
                  <a:srgbClr val="E50000"/>
                </a:solidFill>
                <a:effectLst/>
              </a:rPr>
              <a:t>x:Key</a:t>
            </a:r>
            <a:r>
              <a:rPr lang="en-US" sz="1400" b="0" dirty="0">
                <a:solidFill>
                  <a:srgbClr val="000000"/>
                </a:solidFill>
                <a:effectLst/>
              </a:rPr>
              <a:t>=</a:t>
            </a:r>
            <a:r>
              <a:rPr lang="en-US" sz="1400" b="0" dirty="0">
                <a:solidFill>
                  <a:srgbClr val="0000FF"/>
                </a:solidFill>
                <a:effectLst/>
              </a:rPr>
              <a:t>"PlacesData"</a:t>
            </a:r>
            <a:r>
              <a:rPr lang="en-US" sz="1400" b="0" dirty="0">
                <a:solidFill>
                  <a:srgbClr val="800000"/>
                </a:solidFill>
                <a:effectLst/>
              </a:rPr>
              <a:t>/&gt;</a:t>
            </a:r>
            <a:endParaRPr lang="en-US" sz="1400" b="0" dirty="0">
              <a:solidFill>
                <a:srgbClr val="000000"/>
              </a:solidFill>
              <a:effectLst/>
            </a:endParaRPr>
          </a:p>
          <a:p>
            <a:br>
              <a:rPr lang="en-US" sz="1400" b="0" dirty="0">
                <a:solidFill>
                  <a:srgbClr val="000000"/>
                </a:solidFill>
                <a:effectLst/>
              </a:rPr>
            </a:br>
            <a:r>
              <a:rPr lang="en-US" sz="1400" b="0" dirty="0">
                <a:solidFill>
                  <a:srgbClr val="000000"/>
                </a:solidFill>
                <a:effectLst/>
              </a:rPr>
              <a:t>  </a:t>
            </a:r>
            <a:r>
              <a:rPr lang="en-US" sz="1400" b="0" dirty="0">
                <a:solidFill>
                  <a:srgbClr val="800000"/>
                </a:solidFill>
                <a:effectLst/>
              </a:rPr>
              <a:t>&lt;Style</a:t>
            </a:r>
            <a:r>
              <a:rPr lang="en-US" sz="1400" b="0" dirty="0">
                <a:solidFill>
                  <a:srgbClr val="000000"/>
                </a:solidFill>
                <a:effectLst/>
              </a:rPr>
              <a:t> </a:t>
            </a:r>
            <a:r>
              <a:rPr lang="en-US" sz="1400" b="0" dirty="0" err="1">
                <a:solidFill>
                  <a:srgbClr val="E50000"/>
                </a:solidFill>
                <a:effectLst/>
              </a:rPr>
              <a:t>TargetType</a:t>
            </a:r>
            <a:r>
              <a:rPr lang="en-US" sz="1400" b="0" dirty="0">
                <a:solidFill>
                  <a:srgbClr val="000000"/>
                </a:solidFill>
                <a:effectLst/>
              </a:rPr>
              <a:t>=</a:t>
            </a:r>
            <a:r>
              <a:rPr lang="en-US" sz="1400" b="0" dirty="0">
                <a:solidFill>
                  <a:srgbClr val="0000FF"/>
                </a:solidFill>
                <a:effectLst/>
              </a:rPr>
              <a:t>"</a:t>
            </a:r>
            <a:r>
              <a:rPr lang="en-US" sz="1400" b="0" dirty="0" err="1">
                <a:solidFill>
                  <a:srgbClr val="0000FF"/>
                </a:solidFill>
                <a:effectLst/>
              </a:rPr>
              <a:t>ListBoxItem</a:t>
            </a:r>
            <a:r>
              <a:rPr lang="en-US" sz="1400" b="0" dirty="0">
                <a:solidFill>
                  <a:srgbClr val="0000FF"/>
                </a:solidFill>
                <a:effectLst/>
              </a:rPr>
              <a:t>"</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Style.Triggers</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DataTrigger</a:t>
            </a:r>
            <a:r>
              <a:rPr lang="en-US" sz="1400" b="0" dirty="0">
                <a:solidFill>
                  <a:srgbClr val="000000"/>
                </a:solidFill>
                <a:effectLst/>
              </a:rPr>
              <a:t> </a:t>
            </a:r>
            <a:r>
              <a:rPr lang="en-US" sz="1400" b="0" dirty="0">
                <a:solidFill>
                  <a:srgbClr val="E50000"/>
                </a:solidFill>
                <a:effectLst/>
              </a:rPr>
              <a:t>Binding</a:t>
            </a:r>
            <a:r>
              <a:rPr lang="en-US" sz="1400" b="0" dirty="0">
                <a:solidFill>
                  <a:srgbClr val="000000"/>
                </a:solidFill>
                <a:effectLst/>
              </a:rPr>
              <a:t>=</a:t>
            </a:r>
            <a:r>
              <a:rPr lang="en-US" sz="1400" b="0" dirty="0">
                <a:solidFill>
                  <a:srgbClr val="0000FF"/>
                </a:solidFill>
                <a:effectLst/>
              </a:rPr>
              <a:t>"{Binding Path=State}"</a:t>
            </a:r>
            <a:r>
              <a:rPr lang="en-US" sz="1400" b="0" dirty="0">
                <a:solidFill>
                  <a:srgbClr val="000000"/>
                </a:solidFill>
                <a:effectLst/>
              </a:rPr>
              <a:t> </a:t>
            </a:r>
            <a:r>
              <a:rPr lang="en-US" sz="1400" b="0" dirty="0">
                <a:solidFill>
                  <a:srgbClr val="E50000"/>
                </a:solidFill>
                <a:effectLst/>
              </a:rPr>
              <a:t>Value</a:t>
            </a:r>
            <a:r>
              <a:rPr lang="en-US" sz="1400" b="0" dirty="0">
                <a:solidFill>
                  <a:srgbClr val="000000"/>
                </a:solidFill>
                <a:effectLst/>
              </a:rPr>
              <a:t>=</a:t>
            </a:r>
            <a:r>
              <a:rPr lang="en-US" sz="1400" b="0" dirty="0">
                <a:solidFill>
                  <a:srgbClr val="0000FF"/>
                </a:solidFill>
                <a:effectLst/>
              </a:rPr>
              <a:t>"WA"</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&lt;Setter</a:t>
            </a:r>
            <a:r>
              <a:rPr lang="en-US" sz="1400" b="0" dirty="0">
                <a:solidFill>
                  <a:srgbClr val="000000"/>
                </a:solidFill>
                <a:effectLst/>
              </a:rPr>
              <a:t> </a:t>
            </a:r>
            <a:r>
              <a:rPr lang="en-US" sz="1400" b="0" dirty="0">
                <a:solidFill>
                  <a:srgbClr val="E50000"/>
                </a:solidFill>
                <a:effectLst/>
              </a:rPr>
              <a:t>Property</a:t>
            </a:r>
            <a:r>
              <a:rPr lang="en-US" sz="1400" b="0" dirty="0">
                <a:solidFill>
                  <a:srgbClr val="000000"/>
                </a:solidFill>
                <a:effectLst/>
              </a:rPr>
              <a:t>=</a:t>
            </a:r>
            <a:r>
              <a:rPr lang="en-US" sz="1400" b="0" dirty="0">
                <a:solidFill>
                  <a:srgbClr val="0000FF"/>
                </a:solidFill>
                <a:effectLst/>
              </a:rPr>
              <a:t>"Foreground"</a:t>
            </a:r>
            <a:r>
              <a:rPr lang="en-US" sz="1400" b="0" dirty="0">
                <a:solidFill>
                  <a:srgbClr val="000000"/>
                </a:solidFill>
                <a:effectLst/>
              </a:rPr>
              <a:t> </a:t>
            </a:r>
            <a:r>
              <a:rPr lang="en-US" sz="1400" b="0" dirty="0">
                <a:solidFill>
                  <a:srgbClr val="E50000"/>
                </a:solidFill>
                <a:effectLst/>
              </a:rPr>
              <a:t>Value</a:t>
            </a:r>
            <a:r>
              <a:rPr lang="en-US" sz="1400" b="0" dirty="0">
                <a:solidFill>
                  <a:srgbClr val="000000"/>
                </a:solidFill>
                <a:effectLst/>
              </a:rPr>
              <a:t>=</a:t>
            </a:r>
            <a:r>
              <a:rPr lang="en-US" sz="1400" b="0" dirty="0">
                <a:solidFill>
                  <a:srgbClr val="0000FF"/>
                </a:solidFill>
                <a:effectLst/>
              </a:rPr>
              <a:t>"Red"</a:t>
            </a:r>
            <a:r>
              <a:rPr lang="en-US" sz="1400" b="0" dirty="0">
                <a:solidFill>
                  <a:srgbClr val="000000"/>
                </a:solidFill>
                <a:effectLst/>
              </a:rPr>
              <a:t> </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DataTrigger</a:t>
            </a:r>
            <a:r>
              <a:rPr lang="en-US" sz="1400" b="0" dirty="0">
                <a:solidFill>
                  <a:srgbClr val="800000"/>
                </a:solidFill>
                <a:effectLst/>
              </a:rPr>
              <a:t>&gt;</a:t>
            </a:r>
            <a:r>
              <a:rPr lang="en-US" sz="1400" b="0" dirty="0">
                <a:solidFill>
                  <a:srgbClr val="000000"/>
                </a:solidFill>
                <a:effectLst/>
              </a:rPr>
              <a:t>    </a:t>
            </a: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MultiDataTrigger</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MultiDataTrigger.Conditions</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&lt;Condition</a:t>
            </a:r>
            <a:r>
              <a:rPr lang="en-US" sz="1400" b="0" dirty="0">
                <a:solidFill>
                  <a:srgbClr val="000000"/>
                </a:solidFill>
                <a:effectLst/>
              </a:rPr>
              <a:t> </a:t>
            </a:r>
            <a:r>
              <a:rPr lang="en-US" sz="1400" b="0" dirty="0">
                <a:solidFill>
                  <a:srgbClr val="E50000"/>
                </a:solidFill>
                <a:effectLst/>
              </a:rPr>
              <a:t>Binding</a:t>
            </a:r>
            <a:r>
              <a:rPr lang="en-US" sz="1400" b="0" dirty="0">
                <a:solidFill>
                  <a:srgbClr val="000000"/>
                </a:solidFill>
                <a:effectLst/>
              </a:rPr>
              <a:t>=</a:t>
            </a:r>
            <a:r>
              <a:rPr lang="en-US" sz="1400" b="0" dirty="0">
                <a:solidFill>
                  <a:srgbClr val="0000FF"/>
                </a:solidFill>
                <a:effectLst/>
              </a:rPr>
              <a:t>"{Binding Path=Name}"</a:t>
            </a:r>
            <a:r>
              <a:rPr lang="en-US" sz="1400" b="0" dirty="0">
                <a:solidFill>
                  <a:srgbClr val="000000"/>
                </a:solidFill>
                <a:effectLst/>
              </a:rPr>
              <a:t> </a:t>
            </a:r>
            <a:r>
              <a:rPr lang="en-US" sz="1400" b="0" dirty="0">
                <a:solidFill>
                  <a:srgbClr val="E50000"/>
                </a:solidFill>
                <a:effectLst/>
              </a:rPr>
              <a:t>Value</a:t>
            </a:r>
            <a:r>
              <a:rPr lang="en-US" sz="1400" b="0" dirty="0">
                <a:solidFill>
                  <a:srgbClr val="000000"/>
                </a:solidFill>
                <a:effectLst/>
              </a:rPr>
              <a:t>=</a:t>
            </a:r>
            <a:r>
              <a:rPr lang="en-US" sz="1400" b="0" dirty="0">
                <a:solidFill>
                  <a:srgbClr val="0000FF"/>
                </a:solidFill>
                <a:effectLst/>
              </a:rPr>
              <a:t>"Portland"</a:t>
            </a:r>
            <a:r>
              <a:rPr lang="en-US" sz="1400" b="0" dirty="0">
                <a:solidFill>
                  <a:srgbClr val="000000"/>
                </a:solidFill>
                <a:effectLst/>
              </a:rPr>
              <a:t> </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&lt;Condition</a:t>
            </a:r>
            <a:r>
              <a:rPr lang="en-US" sz="1400" b="0" dirty="0">
                <a:solidFill>
                  <a:srgbClr val="000000"/>
                </a:solidFill>
                <a:effectLst/>
              </a:rPr>
              <a:t> </a:t>
            </a:r>
            <a:r>
              <a:rPr lang="en-US" sz="1400" b="0" dirty="0">
                <a:solidFill>
                  <a:srgbClr val="E50000"/>
                </a:solidFill>
                <a:effectLst/>
              </a:rPr>
              <a:t>Binding</a:t>
            </a:r>
            <a:r>
              <a:rPr lang="en-US" sz="1400" b="0" dirty="0">
                <a:solidFill>
                  <a:srgbClr val="000000"/>
                </a:solidFill>
                <a:effectLst/>
              </a:rPr>
              <a:t>=</a:t>
            </a:r>
            <a:r>
              <a:rPr lang="en-US" sz="1400" b="0" dirty="0">
                <a:solidFill>
                  <a:srgbClr val="0000FF"/>
                </a:solidFill>
                <a:effectLst/>
              </a:rPr>
              <a:t>"{Binding Path=State}"</a:t>
            </a:r>
            <a:r>
              <a:rPr lang="en-US" sz="1400" b="0" dirty="0">
                <a:solidFill>
                  <a:srgbClr val="000000"/>
                </a:solidFill>
                <a:effectLst/>
              </a:rPr>
              <a:t> </a:t>
            </a:r>
            <a:r>
              <a:rPr lang="en-US" sz="1400" b="0" dirty="0">
                <a:solidFill>
                  <a:srgbClr val="E50000"/>
                </a:solidFill>
                <a:effectLst/>
              </a:rPr>
              <a:t>Value</a:t>
            </a:r>
            <a:r>
              <a:rPr lang="en-US" sz="1400" b="0" dirty="0">
                <a:solidFill>
                  <a:srgbClr val="000000"/>
                </a:solidFill>
                <a:effectLst/>
              </a:rPr>
              <a:t>=</a:t>
            </a:r>
            <a:r>
              <a:rPr lang="en-US" sz="1400" b="0" dirty="0">
                <a:solidFill>
                  <a:srgbClr val="0000FF"/>
                </a:solidFill>
                <a:effectLst/>
              </a:rPr>
              <a:t>"OR"</a:t>
            </a:r>
            <a:r>
              <a:rPr lang="en-US" sz="1400" b="0" dirty="0">
                <a:solidFill>
                  <a:srgbClr val="000000"/>
                </a:solidFill>
                <a:effectLst/>
              </a:rPr>
              <a:t> </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MultiDataTrigger.Conditions</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&lt;Setter</a:t>
            </a:r>
            <a:r>
              <a:rPr lang="en-US" sz="1400" b="0" dirty="0">
                <a:solidFill>
                  <a:srgbClr val="000000"/>
                </a:solidFill>
                <a:effectLst/>
              </a:rPr>
              <a:t> </a:t>
            </a:r>
            <a:r>
              <a:rPr lang="en-US" sz="1400" b="0" dirty="0">
                <a:solidFill>
                  <a:srgbClr val="E50000"/>
                </a:solidFill>
                <a:effectLst/>
              </a:rPr>
              <a:t>Property</a:t>
            </a:r>
            <a:r>
              <a:rPr lang="en-US" sz="1400" b="0" dirty="0">
                <a:solidFill>
                  <a:srgbClr val="000000"/>
                </a:solidFill>
                <a:effectLst/>
              </a:rPr>
              <a:t>=</a:t>
            </a:r>
            <a:r>
              <a:rPr lang="en-US" sz="1400" b="0" dirty="0">
                <a:solidFill>
                  <a:srgbClr val="0000FF"/>
                </a:solidFill>
                <a:effectLst/>
              </a:rPr>
              <a:t>"Background"</a:t>
            </a:r>
            <a:r>
              <a:rPr lang="en-US" sz="1400" b="0" dirty="0">
                <a:solidFill>
                  <a:srgbClr val="000000"/>
                </a:solidFill>
                <a:effectLst/>
              </a:rPr>
              <a:t> </a:t>
            </a:r>
            <a:r>
              <a:rPr lang="en-US" sz="1400" b="0" dirty="0">
                <a:solidFill>
                  <a:srgbClr val="E50000"/>
                </a:solidFill>
                <a:effectLst/>
              </a:rPr>
              <a:t>Value</a:t>
            </a:r>
            <a:r>
              <a:rPr lang="en-US" sz="1400" b="0" dirty="0">
                <a:solidFill>
                  <a:srgbClr val="000000"/>
                </a:solidFill>
                <a:effectLst/>
              </a:rPr>
              <a:t>=</a:t>
            </a:r>
            <a:r>
              <a:rPr lang="en-US" sz="1400" b="0" dirty="0">
                <a:solidFill>
                  <a:srgbClr val="0000FF"/>
                </a:solidFill>
                <a:effectLst/>
              </a:rPr>
              <a:t>"Cyan"</a:t>
            </a:r>
            <a:r>
              <a:rPr lang="en-US" sz="1400" b="0" dirty="0">
                <a:solidFill>
                  <a:srgbClr val="000000"/>
                </a:solidFill>
                <a:effectLst/>
              </a:rPr>
              <a:t> </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MultiDataTrigger</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Style.Triggers</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&lt;/Style&gt;</a:t>
            </a:r>
          </a:p>
          <a:p>
            <a:r>
              <a:rPr lang="en-US" sz="1400" dirty="0">
                <a:solidFill>
                  <a:srgbClr val="800000"/>
                </a:solidFill>
              </a:rPr>
              <a:t>…</a:t>
            </a:r>
            <a:endParaRPr lang="en-US" sz="1400" b="0" dirty="0">
              <a:solidFill>
                <a:srgbClr val="000000"/>
              </a:solidFill>
              <a:effectLst/>
            </a:endParaRPr>
          </a:p>
        </p:txBody>
      </p:sp>
      <p:sp>
        <p:nvSpPr>
          <p:cNvPr id="7" name="TextBox 6">
            <a:extLst>
              <a:ext uri="{FF2B5EF4-FFF2-40B4-BE49-F238E27FC236}">
                <a16:creationId xmlns:a16="http://schemas.microsoft.com/office/drawing/2014/main" id="{AED55BAF-9C17-7E8E-A50E-2017EBDD125A}"/>
              </a:ext>
            </a:extLst>
          </p:cNvPr>
          <p:cNvSpPr txBox="1"/>
          <p:nvPr/>
        </p:nvSpPr>
        <p:spPr>
          <a:xfrm>
            <a:off x="6578277" y="2402288"/>
            <a:ext cx="5688632" cy="4401205"/>
          </a:xfrm>
          <a:prstGeom prst="rect">
            <a:avLst/>
          </a:prstGeom>
          <a:noFill/>
        </p:spPr>
        <p:txBody>
          <a:bodyPr wrap="square">
            <a:spAutoFit/>
          </a:bodyPr>
          <a:lstStyle/>
          <a:p>
            <a:r>
              <a:rPr lang="en-US" sz="1400" b="0" dirty="0">
                <a:solidFill>
                  <a:srgbClr val="000000"/>
                </a:solidFill>
                <a:effectLst/>
              </a:rPr>
              <a:t>…</a:t>
            </a: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DataTemplate</a:t>
            </a:r>
            <a:r>
              <a:rPr lang="en-US" sz="1400" b="0" dirty="0">
                <a:solidFill>
                  <a:srgbClr val="000000"/>
                </a:solidFill>
                <a:effectLst/>
              </a:rPr>
              <a:t> </a:t>
            </a:r>
            <a:r>
              <a:rPr lang="en-US" sz="1400" b="0" dirty="0" err="1">
                <a:solidFill>
                  <a:srgbClr val="E50000"/>
                </a:solidFill>
                <a:effectLst/>
              </a:rPr>
              <a:t>DataType</a:t>
            </a:r>
            <a:r>
              <a:rPr lang="en-US" sz="1400" b="0" dirty="0">
                <a:solidFill>
                  <a:srgbClr val="000000"/>
                </a:solidFill>
                <a:effectLst/>
              </a:rPr>
              <a:t>=</a:t>
            </a:r>
            <a:r>
              <a:rPr lang="en-US" sz="1400" b="0" dirty="0">
                <a:solidFill>
                  <a:srgbClr val="0000FF"/>
                </a:solidFill>
                <a:effectLst/>
              </a:rPr>
              <a:t>"{</a:t>
            </a:r>
            <a:r>
              <a:rPr lang="en-US" sz="1400" b="0" dirty="0" err="1">
                <a:solidFill>
                  <a:srgbClr val="0000FF"/>
                </a:solidFill>
                <a:effectLst/>
              </a:rPr>
              <a:t>x:Type</a:t>
            </a:r>
            <a:r>
              <a:rPr lang="en-US" sz="1400" b="0" dirty="0">
                <a:solidFill>
                  <a:srgbClr val="0000FF"/>
                </a:solidFill>
                <a:effectLst/>
              </a:rPr>
              <a:t> c:Place}"</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&lt;Canvas</a:t>
            </a:r>
            <a:r>
              <a:rPr lang="en-US" sz="1400" b="0" dirty="0">
                <a:solidFill>
                  <a:srgbClr val="000000"/>
                </a:solidFill>
                <a:effectLst/>
              </a:rPr>
              <a:t> </a:t>
            </a:r>
            <a:r>
              <a:rPr lang="en-US" sz="1400" b="0" dirty="0">
                <a:solidFill>
                  <a:srgbClr val="E50000"/>
                </a:solidFill>
                <a:effectLst/>
              </a:rPr>
              <a:t>Width</a:t>
            </a:r>
            <a:r>
              <a:rPr lang="en-US" sz="1400" b="0" dirty="0">
                <a:solidFill>
                  <a:srgbClr val="000000"/>
                </a:solidFill>
                <a:effectLst/>
              </a:rPr>
              <a:t>=</a:t>
            </a:r>
            <a:r>
              <a:rPr lang="en-US" sz="1400" b="0" dirty="0">
                <a:solidFill>
                  <a:srgbClr val="0000FF"/>
                </a:solidFill>
                <a:effectLst/>
              </a:rPr>
              <a:t>"160"</a:t>
            </a:r>
            <a:r>
              <a:rPr lang="en-US" sz="1400" b="0" dirty="0">
                <a:solidFill>
                  <a:srgbClr val="000000"/>
                </a:solidFill>
                <a:effectLst/>
              </a:rPr>
              <a:t> </a:t>
            </a:r>
            <a:r>
              <a:rPr lang="en-US" sz="1400" b="0" dirty="0">
                <a:solidFill>
                  <a:srgbClr val="E50000"/>
                </a:solidFill>
                <a:effectLst/>
              </a:rPr>
              <a:t>Height</a:t>
            </a:r>
            <a:r>
              <a:rPr lang="en-US" sz="1400" b="0" dirty="0">
                <a:solidFill>
                  <a:srgbClr val="000000"/>
                </a:solidFill>
                <a:effectLst/>
              </a:rPr>
              <a:t>=</a:t>
            </a:r>
            <a:r>
              <a:rPr lang="en-US" sz="1400" b="0" dirty="0">
                <a:solidFill>
                  <a:srgbClr val="0000FF"/>
                </a:solidFill>
                <a:effectLst/>
              </a:rPr>
              <a:t>"20"</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TextBlock</a:t>
            </a:r>
            <a:r>
              <a:rPr lang="en-US" sz="1400" b="0" dirty="0">
                <a:solidFill>
                  <a:srgbClr val="000000"/>
                </a:solidFill>
                <a:effectLst/>
              </a:rPr>
              <a:t> </a:t>
            </a:r>
            <a:r>
              <a:rPr lang="en-US" sz="1400" b="0" dirty="0" err="1">
                <a:solidFill>
                  <a:srgbClr val="E50000"/>
                </a:solidFill>
                <a:effectLst/>
              </a:rPr>
              <a:t>FontSize</a:t>
            </a:r>
            <a:r>
              <a:rPr lang="en-US" sz="1400" b="0" dirty="0">
                <a:solidFill>
                  <a:srgbClr val="000000"/>
                </a:solidFill>
                <a:effectLst/>
              </a:rPr>
              <a:t>=</a:t>
            </a:r>
            <a:r>
              <a:rPr lang="en-US" sz="1400" b="0" dirty="0">
                <a:solidFill>
                  <a:srgbClr val="0000FF"/>
                </a:solidFill>
                <a:effectLst/>
              </a:rPr>
              <a:t>"12"</a:t>
            </a:r>
            <a:endParaRPr lang="en-US" sz="1400" b="0" dirty="0">
              <a:solidFill>
                <a:srgbClr val="000000"/>
              </a:solidFill>
              <a:effectLst/>
            </a:endParaRPr>
          </a:p>
          <a:p>
            <a:r>
              <a:rPr lang="en-US" sz="1400" b="0" dirty="0">
                <a:solidFill>
                  <a:srgbClr val="000000"/>
                </a:solidFill>
                <a:effectLst/>
              </a:rPr>
              <a:t>             </a:t>
            </a:r>
            <a:r>
              <a:rPr lang="en-US" sz="1400" b="0" dirty="0">
                <a:solidFill>
                  <a:srgbClr val="E50000"/>
                </a:solidFill>
                <a:effectLst/>
              </a:rPr>
              <a:t>Width</a:t>
            </a:r>
            <a:r>
              <a:rPr lang="en-US" sz="1400" b="0" dirty="0">
                <a:solidFill>
                  <a:srgbClr val="000000"/>
                </a:solidFill>
                <a:effectLst/>
              </a:rPr>
              <a:t>=</a:t>
            </a:r>
            <a:r>
              <a:rPr lang="en-US" sz="1400" b="0" dirty="0">
                <a:solidFill>
                  <a:srgbClr val="0000FF"/>
                </a:solidFill>
                <a:effectLst/>
              </a:rPr>
              <a:t>"130"</a:t>
            </a:r>
            <a:r>
              <a:rPr lang="en-US" sz="1400" b="0" dirty="0">
                <a:solidFill>
                  <a:srgbClr val="000000"/>
                </a:solidFill>
                <a:effectLst/>
              </a:rPr>
              <a:t> </a:t>
            </a:r>
            <a:r>
              <a:rPr lang="en-US" sz="1400" b="0" dirty="0" err="1">
                <a:solidFill>
                  <a:srgbClr val="E50000"/>
                </a:solidFill>
                <a:effectLst/>
              </a:rPr>
              <a:t>Canvas.Left</a:t>
            </a:r>
            <a:r>
              <a:rPr lang="en-US" sz="1400" b="0" dirty="0">
                <a:solidFill>
                  <a:srgbClr val="000000"/>
                </a:solidFill>
                <a:effectLst/>
              </a:rPr>
              <a:t>=</a:t>
            </a:r>
            <a:r>
              <a:rPr lang="en-US" sz="1400" b="0" dirty="0">
                <a:solidFill>
                  <a:srgbClr val="0000FF"/>
                </a:solidFill>
                <a:effectLst/>
              </a:rPr>
              <a:t>"0"</a:t>
            </a:r>
            <a:r>
              <a:rPr lang="en-US" sz="1400" b="0" dirty="0">
                <a:solidFill>
                  <a:srgbClr val="000000"/>
                </a:solidFill>
                <a:effectLst/>
              </a:rPr>
              <a:t> </a:t>
            </a:r>
          </a:p>
          <a:p>
            <a:r>
              <a:rPr lang="en-US" sz="1400" b="0" dirty="0">
                <a:solidFill>
                  <a:srgbClr val="000000"/>
                </a:solidFill>
                <a:effectLst/>
              </a:rPr>
              <a:t>             </a:t>
            </a:r>
            <a:r>
              <a:rPr lang="en-US" sz="1400" b="0" dirty="0">
                <a:solidFill>
                  <a:srgbClr val="E50000"/>
                </a:solidFill>
                <a:effectLst/>
              </a:rPr>
              <a:t>Text</a:t>
            </a:r>
            <a:r>
              <a:rPr lang="en-US" sz="1400" b="0" dirty="0">
                <a:solidFill>
                  <a:srgbClr val="000000"/>
                </a:solidFill>
                <a:effectLst/>
              </a:rPr>
              <a:t>=</a:t>
            </a:r>
            <a:r>
              <a:rPr lang="en-US" sz="1400" b="0" dirty="0">
                <a:solidFill>
                  <a:srgbClr val="0000FF"/>
                </a:solidFill>
                <a:effectLst/>
              </a:rPr>
              <a:t>"{Binding Path=Name}"</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TextBlock</a:t>
            </a:r>
            <a:r>
              <a:rPr lang="en-US" sz="1400" b="0" dirty="0">
                <a:solidFill>
                  <a:srgbClr val="000000"/>
                </a:solidFill>
                <a:effectLst/>
              </a:rPr>
              <a:t> </a:t>
            </a:r>
            <a:r>
              <a:rPr lang="en-US" sz="1400" b="0" dirty="0" err="1">
                <a:solidFill>
                  <a:srgbClr val="E50000"/>
                </a:solidFill>
                <a:effectLst/>
              </a:rPr>
              <a:t>FontSize</a:t>
            </a:r>
            <a:r>
              <a:rPr lang="en-US" sz="1400" b="0" dirty="0">
                <a:solidFill>
                  <a:srgbClr val="000000"/>
                </a:solidFill>
                <a:effectLst/>
              </a:rPr>
              <a:t>=</a:t>
            </a:r>
            <a:r>
              <a:rPr lang="en-US" sz="1400" b="0" dirty="0">
                <a:solidFill>
                  <a:srgbClr val="0000FF"/>
                </a:solidFill>
                <a:effectLst/>
              </a:rPr>
              <a:t>"12"</a:t>
            </a:r>
            <a:r>
              <a:rPr lang="en-US" sz="1400" b="0" dirty="0">
                <a:solidFill>
                  <a:srgbClr val="000000"/>
                </a:solidFill>
                <a:effectLst/>
              </a:rPr>
              <a:t> </a:t>
            </a:r>
            <a:r>
              <a:rPr lang="en-US" sz="1400" b="0" dirty="0">
                <a:solidFill>
                  <a:srgbClr val="E50000"/>
                </a:solidFill>
                <a:effectLst/>
              </a:rPr>
              <a:t>Width</a:t>
            </a:r>
            <a:r>
              <a:rPr lang="en-US" sz="1400" b="0" dirty="0">
                <a:solidFill>
                  <a:srgbClr val="000000"/>
                </a:solidFill>
                <a:effectLst/>
              </a:rPr>
              <a:t>=</a:t>
            </a:r>
            <a:r>
              <a:rPr lang="en-US" sz="1400" b="0" dirty="0">
                <a:solidFill>
                  <a:srgbClr val="0000FF"/>
                </a:solidFill>
                <a:effectLst/>
              </a:rPr>
              <a:t>"30"</a:t>
            </a:r>
            <a:endParaRPr lang="en-US" sz="1400" b="0" dirty="0">
              <a:solidFill>
                <a:srgbClr val="000000"/>
              </a:solidFill>
              <a:effectLst/>
            </a:endParaRPr>
          </a:p>
          <a:p>
            <a:r>
              <a:rPr lang="en-US" sz="1400" b="0" dirty="0">
                <a:solidFill>
                  <a:srgbClr val="000000"/>
                </a:solidFill>
                <a:effectLst/>
              </a:rPr>
              <a:t>                 </a:t>
            </a:r>
            <a:r>
              <a:rPr lang="en-US" sz="1400" b="0" dirty="0" err="1">
                <a:solidFill>
                  <a:srgbClr val="E50000"/>
                </a:solidFill>
                <a:effectLst/>
              </a:rPr>
              <a:t>Canvas.Left</a:t>
            </a:r>
            <a:r>
              <a:rPr lang="en-US" sz="1400" b="0" dirty="0">
                <a:solidFill>
                  <a:srgbClr val="000000"/>
                </a:solidFill>
                <a:effectLst/>
              </a:rPr>
              <a:t>=</a:t>
            </a:r>
            <a:r>
              <a:rPr lang="en-US" sz="1400" b="0" dirty="0">
                <a:solidFill>
                  <a:srgbClr val="0000FF"/>
                </a:solidFill>
                <a:effectLst/>
              </a:rPr>
              <a:t>"130"</a:t>
            </a:r>
            <a:r>
              <a:rPr lang="en-US" sz="1400" b="0" dirty="0">
                <a:solidFill>
                  <a:srgbClr val="000000"/>
                </a:solidFill>
                <a:effectLst/>
              </a:rPr>
              <a:t> </a:t>
            </a:r>
            <a:r>
              <a:rPr lang="en-US" sz="1400" b="0" dirty="0">
                <a:solidFill>
                  <a:srgbClr val="E50000"/>
                </a:solidFill>
                <a:effectLst/>
              </a:rPr>
              <a:t>Text</a:t>
            </a:r>
            <a:r>
              <a:rPr lang="en-US" sz="1400" b="0" dirty="0">
                <a:solidFill>
                  <a:srgbClr val="000000"/>
                </a:solidFill>
                <a:effectLst/>
              </a:rPr>
              <a:t>=</a:t>
            </a:r>
            <a:r>
              <a:rPr lang="en-US" sz="1400" b="0" dirty="0">
                <a:solidFill>
                  <a:srgbClr val="0000FF"/>
                </a:solidFill>
                <a:effectLst/>
              </a:rPr>
              <a:t>"{Binding Path=State}"</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&lt;/Canvas&gt;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DataTemplate</a:t>
            </a:r>
            <a:r>
              <a:rPr lang="en-US" sz="1400" b="0" dirty="0">
                <a:solidFill>
                  <a:srgbClr val="800000"/>
                </a:solidFill>
                <a:effectLst/>
              </a:rPr>
              <a:t>&gt;</a:t>
            </a:r>
            <a:endParaRPr lang="en-US" sz="1400" b="0" dirty="0">
              <a:solidFill>
                <a:srgbClr val="000000"/>
              </a:solidFill>
              <a:effectLst/>
            </a:endParaRPr>
          </a:p>
          <a:p>
            <a:r>
              <a:rPr lang="en-US" sz="1400" b="0" dirty="0">
                <a:solidFill>
                  <a:srgbClr val="800000"/>
                </a:solidFill>
                <a:effectLst/>
              </a:rPr>
              <a:t>&lt;/</a:t>
            </a:r>
            <a:r>
              <a:rPr lang="en-US" sz="1400" b="0" dirty="0" err="1">
                <a:solidFill>
                  <a:srgbClr val="800000"/>
                </a:solidFill>
                <a:effectLst/>
              </a:rPr>
              <a:t>Window.Resources</a:t>
            </a:r>
            <a:r>
              <a:rPr lang="en-US" sz="1400" b="0" dirty="0">
                <a:solidFill>
                  <a:srgbClr val="800000"/>
                </a:solidFill>
                <a:effectLst/>
              </a:rPr>
              <a:t>&gt;</a:t>
            </a:r>
            <a:endParaRPr lang="en-US" sz="1400" b="0" dirty="0">
              <a:solidFill>
                <a:srgbClr val="000000"/>
              </a:solidFill>
              <a:effectLst/>
            </a:endParaRPr>
          </a:p>
          <a:p>
            <a:br>
              <a:rPr lang="en-US" sz="1400" b="0" dirty="0">
                <a:solidFill>
                  <a:srgbClr val="000000"/>
                </a:solidFill>
                <a:effectLst/>
              </a:rPr>
            </a:br>
            <a:r>
              <a:rPr lang="en-US" sz="1400" b="0" dirty="0">
                <a:solidFill>
                  <a:srgbClr val="800000"/>
                </a:solidFill>
                <a:effectLst/>
              </a:rPr>
              <a:t>&lt;</a:t>
            </a:r>
            <a:r>
              <a:rPr lang="en-US" sz="1400" b="0" dirty="0" err="1">
                <a:solidFill>
                  <a:srgbClr val="800000"/>
                </a:solidFill>
                <a:effectLst/>
              </a:rPr>
              <a:t>StackPanel</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TextBlock</a:t>
            </a:r>
            <a:r>
              <a:rPr lang="en-US" sz="1400" b="0" dirty="0">
                <a:solidFill>
                  <a:srgbClr val="000000"/>
                </a:solidFill>
                <a:effectLst/>
              </a:rPr>
              <a:t> </a:t>
            </a:r>
            <a:r>
              <a:rPr lang="en-US" sz="1400" b="0" dirty="0" err="1">
                <a:solidFill>
                  <a:srgbClr val="E50000"/>
                </a:solidFill>
                <a:effectLst/>
              </a:rPr>
              <a:t>FontSize</a:t>
            </a:r>
            <a:r>
              <a:rPr lang="en-US" sz="1400" b="0" dirty="0">
                <a:solidFill>
                  <a:srgbClr val="000000"/>
                </a:solidFill>
                <a:effectLst/>
              </a:rPr>
              <a:t>=</a:t>
            </a:r>
            <a:r>
              <a:rPr lang="en-US" sz="1400" b="0" dirty="0">
                <a:solidFill>
                  <a:srgbClr val="0000FF"/>
                </a:solidFill>
                <a:effectLst/>
              </a:rPr>
              <a:t>"18"</a:t>
            </a:r>
            <a:r>
              <a:rPr lang="en-US" sz="1400" b="0" dirty="0">
                <a:solidFill>
                  <a:srgbClr val="000000"/>
                </a:solidFill>
                <a:effectLst/>
              </a:rPr>
              <a:t> </a:t>
            </a:r>
            <a:r>
              <a:rPr lang="en-US" sz="1400" b="0" dirty="0">
                <a:solidFill>
                  <a:srgbClr val="E50000"/>
                </a:solidFill>
                <a:effectLst/>
              </a:rPr>
              <a:t>Margin</a:t>
            </a:r>
            <a:r>
              <a:rPr lang="en-US" sz="1400" b="0" dirty="0">
                <a:solidFill>
                  <a:srgbClr val="000000"/>
                </a:solidFill>
                <a:effectLst/>
              </a:rPr>
              <a:t>=</a:t>
            </a:r>
            <a:r>
              <a:rPr lang="en-US" sz="1400" b="0" dirty="0">
                <a:solidFill>
                  <a:srgbClr val="0000FF"/>
                </a:solidFill>
                <a:effectLst/>
              </a:rPr>
              <a:t>"5"</a:t>
            </a:r>
            <a:r>
              <a:rPr lang="en-US" sz="1400" b="0" dirty="0">
                <a:solidFill>
                  <a:srgbClr val="000000"/>
                </a:solidFill>
                <a:effectLst/>
              </a:rPr>
              <a:t> </a:t>
            </a:r>
            <a:r>
              <a:rPr lang="en-US" sz="1400" b="0" dirty="0" err="1">
                <a:solidFill>
                  <a:srgbClr val="E50000"/>
                </a:solidFill>
                <a:effectLst/>
              </a:rPr>
              <a:t>FontWeight</a:t>
            </a:r>
            <a:r>
              <a:rPr lang="en-US" sz="1400" b="0" dirty="0">
                <a:solidFill>
                  <a:srgbClr val="000000"/>
                </a:solidFill>
                <a:effectLst/>
              </a:rPr>
              <a:t>=</a:t>
            </a:r>
            <a:r>
              <a:rPr lang="en-US" sz="1400" b="0" dirty="0">
                <a:solidFill>
                  <a:srgbClr val="0000FF"/>
                </a:solidFill>
                <a:effectLst/>
              </a:rPr>
              <a:t>"Bold"</a:t>
            </a:r>
            <a:endParaRPr lang="en-US" sz="1400" b="0" dirty="0">
              <a:solidFill>
                <a:srgbClr val="000000"/>
              </a:solidFill>
              <a:effectLst/>
            </a:endParaRPr>
          </a:p>
          <a:p>
            <a:r>
              <a:rPr lang="en-US" sz="1400" b="0" dirty="0">
                <a:solidFill>
                  <a:srgbClr val="000000"/>
                </a:solidFill>
                <a:effectLst/>
              </a:rPr>
              <a:t>    </a:t>
            </a:r>
            <a:r>
              <a:rPr lang="en-US" sz="1400" b="0" dirty="0" err="1">
                <a:solidFill>
                  <a:srgbClr val="E50000"/>
                </a:solidFill>
                <a:effectLst/>
              </a:rPr>
              <a:t>HorizontalAlignment</a:t>
            </a:r>
            <a:r>
              <a:rPr lang="en-US" sz="1400" b="0" dirty="0">
                <a:solidFill>
                  <a:srgbClr val="000000"/>
                </a:solidFill>
                <a:effectLst/>
              </a:rPr>
              <a:t>=</a:t>
            </a:r>
            <a:r>
              <a:rPr lang="en-US" sz="1400" b="0" dirty="0">
                <a:solidFill>
                  <a:srgbClr val="0000FF"/>
                </a:solidFill>
                <a:effectLst/>
              </a:rPr>
              <a:t>"Center"</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Data Trigger Sample</a:t>
            </a:r>
            <a:r>
              <a:rPr lang="en-US" sz="1400" b="0" dirty="0">
                <a:solidFill>
                  <a:srgbClr val="800000"/>
                </a:solidFill>
                <a:effectLst/>
              </a:rPr>
              <a:t>&lt;/</a:t>
            </a:r>
            <a:r>
              <a:rPr lang="en-US" sz="1400" b="0" dirty="0" err="1">
                <a:solidFill>
                  <a:srgbClr val="800000"/>
                </a:solidFill>
                <a:effectLst/>
              </a:rPr>
              <a:t>TextBlock</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ListBox</a:t>
            </a:r>
            <a:r>
              <a:rPr lang="en-US" sz="1400" b="0" dirty="0">
                <a:solidFill>
                  <a:srgbClr val="000000"/>
                </a:solidFill>
                <a:effectLst/>
              </a:rPr>
              <a:t> </a:t>
            </a:r>
            <a:r>
              <a:rPr lang="en-US" sz="1400" b="0" dirty="0">
                <a:solidFill>
                  <a:srgbClr val="E50000"/>
                </a:solidFill>
                <a:effectLst/>
              </a:rPr>
              <a:t>Width</a:t>
            </a:r>
            <a:r>
              <a:rPr lang="en-US" sz="1400" b="0" dirty="0">
                <a:solidFill>
                  <a:srgbClr val="000000"/>
                </a:solidFill>
                <a:effectLst/>
              </a:rPr>
              <a:t>=</a:t>
            </a:r>
            <a:r>
              <a:rPr lang="en-US" sz="1400" b="0" dirty="0">
                <a:solidFill>
                  <a:srgbClr val="0000FF"/>
                </a:solidFill>
                <a:effectLst/>
              </a:rPr>
              <a:t>"180"</a:t>
            </a:r>
            <a:r>
              <a:rPr lang="en-US" sz="1400" b="0" dirty="0">
                <a:solidFill>
                  <a:srgbClr val="000000"/>
                </a:solidFill>
                <a:effectLst/>
              </a:rPr>
              <a:t> </a:t>
            </a:r>
          </a:p>
          <a:p>
            <a:r>
              <a:rPr lang="en-US" sz="1400" b="0" dirty="0">
                <a:solidFill>
                  <a:srgbClr val="000000"/>
                </a:solidFill>
                <a:effectLst/>
              </a:rPr>
              <a:t>  </a:t>
            </a:r>
            <a:r>
              <a:rPr lang="en-US" sz="1400" b="0" dirty="0" err="1">
                <a:solidFill>
                  <a:srgbClr val="E50000"/>
                </a:solidFill>
                <a:effectLst/>
              </a:rPr>
              <a:t>HorizontalAlignment</a:t>
            </a:r>
            <a:r>
              <a:rPr lang="en-US" sz="1400" b="0" dirty="0">
                <a:solidFill>
                  <a:srgbClr val="000000"/>
                </a:solidFill>
                <a:effectLst/>
              </a:rPr>
              <a:t>=</a:t>
            </a:r>
            <a:r>
              <a:rPr lang="en-US" sz="1400" b="0" dirty="0">
                <a:solidFill>
                  <a:srgbClr val="0000FF"/>
                </a:solidFill>
                <a:effectLst/>
              </a:rPr>
              <a:t>"Center"</a:t>
            </a:r>
            <a:r>
              <a:rPr lang="en-US" sz="1400" b="0" dirty="0">
                <a:solidFill>
                  <a:srgbClr val="000000"/>
                </a:solidFill>
                <a:effectLst/>
              </a:rPr>
              <a:t> </a:t>
            </a:r>
            <a:r>
              <a:rPr lang="en-US" sz="1400" b="0" dirty="0">
                <a:solidFill>
                  <a:srgbClr val="E50000"/>
                </a:solidFill>
                <a:effectLst/>
              </a:rPr>
              <a:t>Background</a:t>
            </a:r>
            <a:r>
              <a:rPr lang="en-US" sz="1400" b="0" dirty="0">
                <a:solidFill>
                  <a:srgbClr val="000000"/>
                </a:solidFill>
                <a:effectLst/>
              </a:rPr>
              <a:t>=</a:t>
            </a:r>
            <a:r>
              <a:rPr lang="en-US" sz="1400" b="0" dirty="0">
                <a:solidFill>
                  <a:srgbClr val="0000FF"/>
                </a:solidFill>
                <a:effectLst/>
              </a:rPr>
              <a:t>"Honeydew"</a:t>
            </a:r>
            <a:endParaRPr lang="en-US" sz="1400" b="0" dirty="0">
              <a:solidFill>
                <a:srgbClr val="000000"/>
              </a:solidFill>
              <a:effectLst/>
            </a:endParaRPr>
          </a:p>
          <a:p>
            <a:r>
              <a:rPr lang="en-US" sz="1400" b="0" dirty="0">
                <a:solidFill>
                  <a:srgbClr val="000000"/>
                </a:solidFill>
                <a:effectLst/>
              </a:rPr>
              <a:t>    </a:t>
            </a:r>
            <a:r>
              <a:rPr lang="en-US" sz="1400" b="0" dirty="0" err="1">
                <a:solidFill>
                  <a:srgbClr val="E50000"/>
                </a:solidFill>
                <a:effectLst/>
              </a:rPr>
              <a:t>ItemsSource</a:t>
            </a:r>
            <a:r>
              <a:rPr lang="en-US" sz="1400" b="0" dirty="0">
                <a:solidFill>
                  <a:srgbClr val="000000"/>
                </a:solidFill>
                <a:effectLst/>
              </a:rPr>
              <a:t>=</a:t>
            </a:r>
            <a:r>
              <a:rPr lang="en-US" sz="1400" b="0" dirty="0">
                <a:solidFill>
                  <a:srgbClr val="0000FF"/>
                </a:solidFill>
                <a:effectLst/>
              </a:rPr>
              <a:t>"{Binding Source={</a:t>
            </a:r>
            <a:r>
              <a:rPr lang="en-US" sz="1400" b="0" dirty="0" err="1">
                <a:solidFill>
                  <a:srgbClr val="0000FF"/>
                </a:solidFill>
                <a:effectLst/>
              </a:rPr>
              <a:t>StaticResource</a:t>
            </a:r>
            <a:r>
              <a:rPr lang="en-US" sz="1400" b="0" dirty="0">
                <a:solidFill>
                  <a:srgbClr val="0000FF"/>
                </a:solidFill>
                <a:effectLst/>
              </a:rPr>
              <a:t> </a:t>
            </a:r>
            <a:r>
              <a:rPr lang="en-US" sz="1400" b="0" dirty="0" err="1">
                <a:solidFill>
                  <a:srgbClr val="0000FF"/>
                </a:solidFill>
                <a:effectLst/>
              </a:rPr>
              <a:t>PlacesData</a:t>
            </a:r>
            <a:r>
              <a:rPr lang="en-US" sz="1400" b="0" dirty="0">
                <a:solidFill>
                  <a:srgbClr val="0000FF"/>
                </a:solidFill>
                <a:effectLst/>
              </a:rPr>
              <a:t>}}"</a:t>
            </a:r>
            <a:r>
              <a:rPr lang="en-US" sz="1400" b="0" dirty="0">
                <a:solidFill>
                  <a:srgbClr val="800000"/>
                </a:solidFill>
                <a:effectLst/>
              </a:rPr>
              <a:t>/&gt;</a:t>
            </a:r>
            <a:endParaRPr lang="en-US" sz="1400" b="0" dirty="0">
              <a:solidFill>
                <a:srgbClr val="000000"/>
              </a:solidFill>
              <a:effectLst/>
            </a:endParaRPr>
          </a:p>
          <a:p>
            <a:r>
              <a:rPr lang="en-US" sz="1400" b="0" dirty="0">
                <a:solidFill>
                  <a:srgbClr val="800000"/>
                </a:solidFill>
                <a:effectLst/>
              </a:rPr>
              <a:t>&lt;/</a:t>
            </a:r>
            <a:r>
              <a:rPr lang="en-US" sz="1400" b="0" dirty="0" err="1">
                <a:solidFill>
                  <a:srgbClr val="800000"/>
                </a:solidFill>
                <a:effectLst/>
              </a:rPr>
              <a:t>StackPanel</a:t>
            </a:r>
            <a:r>
              <a:rPr lang="en-US" sz="1400" b="0" dirty="0">
                <a:solidFill>
                  <a:srgbClr val="800000"/>
                </a:solidFill>
                <a:effectLst/>
              </a:rPr>
              <a:t>&gt;</a:t>
            </a:r>
            <a:endParaRPr lang="en-US" sz="1400" b="0" dirty="0">
              <a:solidFill>
                <a:srgbClr val="000000"/>
              </a:solidFill>
              <a:effectLst/>
            </a:endParaRPr>
          </a:p>
        </p:txBody>
      </p:sp>
    </p:spTree>
    <p:extLst>
      <p:ext uri="{BB962C8B-B14F-4D97-AF65-F5344CB8AC3E}">
        <p14:creationId xmlns:p14="http://schemas.microsoft.com/office/powerpoint/2010/main" val="35743749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Demo: </a:t>
            </a:r>
          </a:p>
          <a:p>
            <a:r>
              <a:rPr lang="en-US" dirty="0"/>
              <a:t>Triggers</a:t>
            </a:r>
          </a:p>
        </p:txBody>
      </p:sp>
    </p:spTree>
    <p:extLst>
      <p:ext uri="{BB962C8B-B14F-4D97-AF65-F5344CB8AC3E}">
        <p14:creationId xmlns:p14="http://schemas.microsoft.com/office/powerpoint/2010/main" val="144111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F618A9-1C83-7F25-CBDD-2D879956D582}"/>
              </a:ext>
            </a:extLst>
          </p:cNvPr>
          <p:cNvSpPr txBox="1"/>
          <p:nvPr/>
        </p:nvSpPr>
        <p:spPr>
          <a:xfrm>
            <a:off x="274639" y="1209973"/>
            <a:ext cx="10056812" cy="2751698"/>
          </a:xfrm>
          <a:prstGeom prst="rect">
            <a:avLst/>
          </a:prstGeom>
          <a:noFill/>
        </p:spPr>
        <p:txBody>
          <a:bodyPr vert="horz" wrap="square" lIns="146304" tIns="91440" rIns="146304" bIns="91440" rtlCol="0" anchor="t" anchorCtr="0">
            <a:normAutofit/>
          </a:bodyPr>
          <a:lstStyle/>
          <a:p>
            <a:pPr>
              <a:lnSpc>
                <a:spcPct val="90000"/>
              </a:lnSpc>
              <a:spcBef>
                <a:spcPct val="0"/>
              </a:spcBef>
              <a:spcAft>
                <a:spcPts val="600"/>
              </a:spcAft>
            </a:pPr>
            <a:r>
              <a: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rPr>
              <a:t>Visual States</a:t>
            </a:r>
          </a:p>
        </p:txBody>
      </p:sp>
    </p:spTree>
    <p:extLst>
      <p:ext uri="{BB962C8B-B14F-4D97-AF65-F5344CB8AC3E}">
        <p14:creationId xmlns:p14="http://schemas.microsoft.com/office/powerpoint/2010/main" val="22640023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FE54D-98B5-49B8-371C-693821A863F2}"/>
              </a:ext>
            </a:extLst>
          </p:cNvPr>
          <p:cNvSpPr>
            <a:spLocks noGrp="1"/>
          </p:cNvSpPr>
          <p:nvPr>
            <p:ph type="title"/>
          </p:nvPr>
        </p:nvSpPr>
        <p:spPr/>
        <p:txBody>
          <a:bodyPr/>
          <a:lstStyle/>
          <a:p>
            <a:r>
              <a:rPr lang="en-US" dirty="0"/>
              <a:t>What is Visual State</a:t>
            </a:r>
          </a:p>
        </p:txBody>
      </p:sp>
      <p:sp>
        <p:nvSpPr>
          <p:cNvPr id="3" name="Text Placeholder 2">
            <a:extLst>
              <a:ext uri="{FF2B5EF4-FFF2-40B4-BE49-F238E27FC236}">
                <a16:creationId xmlns:a16="http://schemas.microsoft.com/office/drawing/2014/main" id="{0B83FA87-C82C-F5B7-379B-8AF82DEA7B92}"/>
              </a:ext>
            </a:extLst>
          </p:cNvPr>
          <p:cNvSpPr>
            <a:spLocks noGrp="1"/>
          </p:cNvSpPr>
          <p:nvPr>
            <p:ph type="body" sz="quarter" idx="10"/>
          </p:nvPr>
        </p:nvSpPr>
        <p:spPr>
          <a:xfrm>
            <a:off x="313581" y="1742935"/>
            <a:ext cx="4802127" cy="3508653"/>
          </a:xfrm>
        </p:spPr>
        <p:txBody>
          <a:bodyPr/>
          <a:lstStyle/>
          <a:p>
            <a:pPr algn="just"/>
            <a:r>
              <a:rPr lang="en-US" sz="2000" dirty="0"/>
              <a:t>Controls are always in a specific state. For example, when the mouse moves over the surface of a control, the control is considered to be in a common state of </a:t>
            </a:r>
            <a:r>
              <a:rPr lang="en-US" sz="2000" dirty="0" err="1"/>
              <a:t>MouseOver</a:t>
            </a:r>
            <a:r>
              <a:rPr lang="en-US" sz="2000" dirty="0"/>
              <a:t>. A control without a specific state is considered to be in the common Normal state. States are broken into groups, and the previously mentioned states are part of the state group </a:t>
            </a:r>
            <a:r>
              <a:rPr lang="en-US" sz="2000" dirty="0" err="1"/>
              <a:t>CommonStates</a:t>
            </a:r>
            <a:r>
              <a:rPr lang="en-US" sz="2000" dirty="0"/>
              <a:t>. Most controls have two state groups: </a:t>
            </a:r>
            <a:r>
              <a:rPr lang="en-US" sz="2000" dirty="0" err="1"/>
              <a:t>CommonStates</a:t>
            </a:r>
            <a:r>
              <a:rPr lang="en-US" sz="2000" dirty="0"/>
              <a:t> and </a:t>
            </a:r>
            <a:r>
              <a:rPr lang="en-US" sz="2000" dirty="0" err="1"/>
              <a:t>FocusStates</a:t>
            </a:r>
            <a:r>
              <a:rPr lang="en-US" sz="2000" dirty="0"/>
              <a:t>.</a:t>
            </a:r>
          </a:p>
        </p:txBody>
      </p:sp>
      <p:graphicFrame>
        <p:nvGraphicFramePr>
          <p:cNvPr id="5" name="Table 4">
            <a:extLst>
              <a:ext uri="{FF2B5EF4-FFF2-40B4-BE49-F238E27FC236}">
                <a16:creationId xmlns:a16="http://schemas.microsoft.com/office/drawing/2014/main" id="{9A2B17FF-0FCE-8E2C-D5F7-2B3D1C0C56BA}"/>
              </a:ext>
            </a:extLst>
          </p:cNvPr>
          <p:cNvGraphicFramePr>
            <a:graphicFrameLocks noGrp="1"/>
          </p:cNvGraphicFramePr>
          <p:nvPr>
            <p:extLst>
              <p:ext uri="{D42A27DB-BD31-4B8C-83A1-F6EECF244321}">
                <p14:modId xmlns:p14="http://schemas.microsoft.com/office/powerpoint/2010/main" val="2347432329"/>
              </p:ext>
            </p:extLst>
          </p:nvPr>
        </p:nvGraphicFramePr>
        <p:xfrm>
          <a:off x="5498157" y="1609552"/>
          <a:ext cx="6552729" cy="3997017"/>
        </p:xfrm>
        <a:graphic>
          <a:graphicData uri="http://schemas.openxmlformats.org/drawingml/2006/table">
            <a:tbl>
              <a:tblPr firstRow="1">
                <a:tableStyleId>{69012ECD-51FC-41F1-AA8D-1B2483CD663E}</a:tableStyleId>
              </a:tblPr>
              <a:tblGrid>
                <a:gridCol w="1872208">
                  <a:extLst>
                    <a:ext uri="{9D8B030D-6E8A-4147-A177-3AD203B41FA5}">
                      <a16:colId xmlns:a16="http://schemas.microsoft.com/office/drawing/2014/main" val="1561502431"/>
                    </a:ext>
                  </a:extLst>
                </a:gridCol>
                <a:gridCol w="2496278">
                  <a:extLst>
                    <a:ext uri="{9D8B030D-6E8A-4147-A177-3AD203B41FA5}">
                      <a16:colId xmlns:a16="http://schemas.microsoft.com/office/drawing/2014/main" val="1512975193"/>
                    </a:ext>
                  </a:extLst>
                </a:gridCol>
                <a:gridCol w="2184243">
                  <a:extLst>
                    <a:ext uri="{9D8B030D-6E8A-4147-A177-3AD203B41FA5}">
                      <a16:colId xmlns:a16="http://schemas.microsoft.com/office/drawing/2014/main" val="304951826"/>
                    </a:ext>
                  </a:extLst>
                </a:gridCol>
              </a:tblGrid>
              <a:tr h="498598">
                <a:tc>
                  <a:txBody>
                    <a:bodyPr/>
                    <a:lstStyle/>
                    <a:p>
                      <a:pPr algn="l" fontAlgn="t"/>
                      <a:r>
                        <a:rPr lang="en-US" sz="1600" dirty="0" err="1">
                          <a:effectLst/>
                        </a:rPr>
                        <a:t>VisualState</a:t>
                      </a:r>
                      <a:r>
                        <a:rPr lang="en-US" sz="1600" dirty="0">
                          <a:effectLst/>
                        </a:rPr>
                        <a:t> Name</a:t>
                      </a:r>
                    </a:p>
                  </a:txBody>
                  <a:tcPr anchor="ctr"/>
                </a:tc>
                <a:tc>
                  <a:txBody>
                    <a:bodyPr/>
                    <a:lstStyle/>
                    <a:p>
                      <a:pPr algn="l" fontAlgn="t"/>
                      <a:r>
                        <a:rPr lang="en-US" sz="1600" dirty="0" err="1">
                          <a:effectLst/>
                        </a:rPr>
                        <a:t>VisualStateGroup</a:t>
                      </a:r>
                      <a:r>
                        <a:rPr lang="en-US" sz="1600" dirty="0">
                          <a:effectLst/>
                        </a:rPr>
                        <a:t> Name</a:t>
                      </a:r>
                    </a:p>
                  </a:txBody>
                  <a:tcPr anchor="ctr"/>
                </a:tc>
                <a:tc>
                  <a:txBody>
                    <a:bodyPr/>
                    <a:lstStyle/>
                    <a:p>
                      <a:pPr algn="l" fontAlgn="t"/>
                      <a:r>
                        <a:rPr lang="en-US" sz="1600">
                          <a:effectLst/>
                        </a:rPr>
                        <a:t>Description</a:t>
                      </a:r>
                    </a:p>
                  </a:txBody>
                  <a:tcPr anchor="ctr"/>
                </a:tc>
                <a:extLst>
                  <a:ext uri="{0D108BD9-81ED-4DB2-BD59-A6C34878D82A}">
                    <a16:rowId xmlns:a16="http://schemas.microsoft.com/office/drawing/2014/main" val="2448665407"/>
                  </a:ext>
                </a:extLst>
              </a:tr>
              <a:tr h="498598">
                <a:tc>
                  <a:txBody>
                    <a:bodyPr/>
                    <a:lstStyle/>
                    <a:p>
                      <a:pPr algn="l" fontAlgn="t"/>
                      <a:r>
                        <a:rPr lang="en-US" sz="1400" dirty="0">
                          <a:effectLst/>
                        </a:rPr>
                        <a:t>Normal</a:t>
                      </a:r>
                    </a:p>
                  </a:txBody>
                  <a:tcPr anchor="ctr"/>
                </a:tc>
                <a:tc>
                  <a:txBody>
                    <a:bodyPr/>
                    <a:lstStyle/>
                    <a:p>
                      <a:pPr algn="l" fontAlgn="t"/>
                      <a:r>
                        <a:rPr lang="en-US" sz="1400" dirty="0" err="1">
                          <a:effectLst/>
                        </a:rPr>
                        <a:t>CommonStates</a:t>
                      </a:r>
                      <a:endParaRPr lang="en-US" sz="1400" dirty="0">
                        <a:effectLst/>
                      </a:endParaRPr>
                    </a:p>
                  </a:txBody>
                  <a:tcPr anchor="ctr"/>
                </a:tc>
                <a:tc>
                  <a:txBody>
                    <a:bodyPr/>
                    <a:lstStyle/>
                    <a:p>
                      <a:pPr algn="l" fontAlgn="t"/>
                      <a:r>
                        <a:rPr lang="en-US" sz="1200" dirty="0">
                          <a:effectLst/>
                        </a:rPr>
                        <a:t>The default state.</a:t>
                      </a:r>
                    </a:p>
                  </a:txBody>
                  <a:tcPr anchor="ctr"/>
                </a:tc>
                <a:extLst>
                  <a:ext uri="{0D108BD9-81ED-4DB2-BD59-A6C34878D82A}">
                    <a16:rowId xmlns:a16="http://schemas.microsoft.com/office/drawing/2014/main" val="2019405936"/>
                  </a:ext>
                </a:extLst>
              </a:tr>
              <a:tr h="767047">
                <a:tc>
                  <a:txBody>
                    <a:bodyPr/>
                    <a:lstStyle/>
                    <a:p>
                      <a:pPr algn="l" fontAlgn="t"/>
                      <a:r>
                        <a:rPr lang="en-US" sz="1400" dirty="0" err="1">
                          <a:effectLst/>
                        </a:rPr>
                        <a:t>MouseOver</a:t>
                      </a:r>
                      <a:endParaRPr lang="en-US" sz="1400" dirty="0">
                        <a:effectLst/>
                      </a:endParaRPr>
                    </a:p>
                  </a:txBody>
                  <a:tcPr anchor="ctr"/>
                </a:tc>
                <a:tc>
                  <a:txBody>
                    <a:bodyPr/>
                    <a:lstStyle/>
                    <a:p>
                      <a:pPr algn="l" fontAlgn="t"/>
                      <a:r>
                        <a:rPr lang="en-US" sz="1400" dirty="0" err="1">
                          <a:effectLst/>
                        </a:rPr>
                        <a:t>CommonStates</a:t>
                      </a:r>
                      <a:endParaRPr lang="en-US" sz="1400" dirty="0">
                        <a:effectLst/>
                      </a:endParaRPr>
                    </a:p>
                  </a:txBody>
                  <a:tcPr anchor="ctr"/>
                </a:tc>
                <a:tc>
                  <a:txBody>
                    <a:bodyPr/>
                    <a:lstStyle/>
                    <a:p>
                      <a:pPr algn="l" fontAlgn="t"/>
                      <a:r>
                        <a:rPr lang="en-US" sz="1200" dirty="0">
                          <a:effectLst/>
                        </a:rPr>
                        <a:t>The mouse pointer is positioned over the control.</a:t>
                      </a:r>
                    </a:p>
                  </a:txBody>
                  <a:tcPr anchor="ctr"/>
                </a:tc>
                <a:extLst>
                  <a:ext uri="{0D108BD9-81ED-4DB2-BD59-A6C34878D82A}">
                    <a16:rowId xmlns:a16="http://schemas.microsoft.com/office/drawing/2014/main" val="4131735145"/>
                  </a:ext>
                </a:extLst>
              </a:tr>
              <a:tr h="498598">
                <a:tc>
                  <a:txBody>
                    <a:bodyPr/>
                    <a:lstStyle/>
                    <a:p>
                      <a:pPr algn="l" fontAlgn="t"/>
                      <a:r>
                        <a:rPr lang="en-US" sz="1400">
                          <a:effectLst/>
                        </a:rPr>
                        <a:t>Pressed</a:t>
                      </a:r>
                    </a:p>
                  </a:txBody>
                  <a:tcPr anchor="ctr"/>
                </a:tc>
                <a:tc>
                  <a:txBody>
                    <a:bodyPr/>
                    <a:lstStyle/>
                    <a:p>
                      <a:pPr algn="l" fontAlgn="t"/>
                      <a:r>
                        <a:rPr lang="en-US" sz="1400" dirty="0" err="1">
                          <a:effectLst/>
                        </a:rPr>
                        <a:t>CommonStates</a:t>
                      </a:r>
                      <a:endParaRPr lang="en-US" sz="1400" dirty="0">
                        <a:effectLst/>
                      </a:endParaRPr>
                    </a:p>
                  </a:txBody>
                  <a:tcPr anchor="ctr"/>
                </a:tc>
                <a:tc>
                  <a:txBody>
                    <a:bodyPr/>
                    <a:lstStyle/>
                    <a:p>
                      <a:pPr algn="l" fontAlgn="t"/>
                      <a:r>
                        <a:rPr lang="en-US" sz="1200" dirty="0">
                          <a:effectLst/>
                        </a:rPr>
                        <a:t>The control is pressed.</a:t>
                      </a:r>
                    </a:p>
                  </a:txBody>
                  <a:tcPr anchor="ctr"/>
                </a:tc>
                <a:extLst>
                  <a:ext uri="{0D108BD9-81ED-4DB2-BD59-A6C34878D82A}">
                    <a16:rowId xmlns:a16="http://schemas.microsoft.com/office/drawing/2014/main" val="2313035043"/>
                  </a:ext>
                </a:extLst>
              </a:tr>
              <a:tr h="498598">
                <a:tc>
                  <a:txBody>
                    <a:bodyPr/>
                    <a:lstStyle/>
                    <a:p>
                      <a:pPr algn="l" fontAlgn="t"/>
                      <a:r>
                        <a:rPr lang="en-US" sz="1400">
                          <a:effectLst/>
                        </a:rPr>
                        <a:t>Disabled</a:t>
                      </a:r>
                    </a:p>
                  </a:txBody>
                  <a:tcPr anchor="ctr"/>
                </a:tc>
                <a:tc>
                  <a:txBody>
                    <a:bodyPr/>
                    <a:lstStyle/>
                    <a:p>
                      <a:pPr algn="l" fontAlgn="t"/>
                      <a:r>
                        <a:rPr lang="en-US" sz="1400" dirty="0" err="1">
                          <a:effectLst/>
                        </a:rPr>
                        <a:t>CommonStates</a:t>
                      </a:r>
                      <a:endParaRPr lang="en-US" sz="1400" dirty="0">
                        <a:effectLst/>
                      </a:endParaRPr>
                    </a:p>
                  </a:txBody>
                  <a:tcPr anchor="ctr"/>
                </a:tc>
                <a:tc>
                  <a:txBody>
                    <a:bodyPr/>
                    <a:lstStyle/>
                    <a:p>
                      <a:pPr algn="l" fontAlgn="t"/>
                      <a:r>
                        <a:rPr lang="en-US" sz="1200" dirty="0">
                          <a:effectLst/>
                        </a:rPr>
                        <a:t>The control is disabled.</a:t>
                      </a:r>
                    </a:p>
                  </a:txBody>
                  <a:tcPr anchor="ctr"/>
                </a:tc>
                <a:extLst>
                  <a:ext uri="{0D108BD9-81ED-4DB2-BD59-A6C34878D82A}">
                    <a16:rowId xmlns:a16="http://schemas.microsoft.com/office/drawing/2014/main" val="3450895156"/>
                  </a:ext>
                </a:extLst>
              </a:tr>
              <a:tr h="437822">
                <a:tc>
                  <a:txBody>
                    <a:bodyPr/>
                    <a:lstStyle/>
                    <a:p>
                      <a:pPr algn="l" fontAlgn="t"/>
                      <a:r>
                        <a:rPr lang="en-US" sz="1400">
                          <a:effectLst/>
                        </a:rPr>
                        <a:t>Focused</a:t>
                      </a:r>
                    </a:p>
                  </a:txBody>
                  <a:tcPr anchor="ctr"/>
                </a:tc>
                <a:tc>
                  <a:txBody>
                    <a:bodyPr/>
                    <a:lstStyle/>
                    <a:p>
                      <a:pPr algn="l" fontAlgn="t"/>
                      <a:r>
                        <a:rPr lang="en-US" sz="1400" dirty="0" err="1">
                          <a:effectLst/>
                        </a:rPr>
                        <a:t>FocusStates</a:t>
                      </a:r>
                      <a:endParaRPr lang="en-US" sz="1400" dirty="0">
                        <a:effectLst/>
                      </a:endParaRPr>
                    </a:p>
                  </a:txBody>
                  <a:tcPr anchor="ctr"/>
                </a:tc>
                <a:tc>
                  <a:txBody>
                    <a:bodyPr/>
                    <a:lstStyle/>
                    <a:p>
                      <a:pPr algn="l" fontAlgn="t"/>
                      <a:r>
                        <a:rPr lang="en-US" sz="1200" dirty="0">
                          <a:effectLst/>
                        </a:rPr>
                        <a:t>The control has focus.</a:t>
                      </a:r>
                    </a:p>
                  </a:txBody>
                  <a:tcPr anchor="ctr"/>
                </a:tc>
                <a:extLst>
                  <a:ext uri="{0D108BD9-81ED-4DB2-BD59-A6C34878D82A}">
                    <a16:rowId xmlns:a16="http://schemas.microsoft.com/office/drawing/2014/main" val="2096957735"/>
                  </a:ext>
                </a:extLst>
              </a:tr>
              <a:tr h="797756">
                <a:tc>
                  <a:txBody>
                    <a:bodyPr/>
                    <a:lstStyle/>
                    <a:p>
                      <a:pPr algn="l" fontAlgn="t"/>
                      <a:r>
                        <a:rPr lang="en-US" sz="1400">
                          <a:effectLst/>
                        </a:rPr>
                        <a:t>Unfocused</a:t>
                      </a:r>
                    </a:p>
                  </a:txBody>
                  <a:tcPr anchor="ctr"/>
                </a:tc>
                <a:tc>
                  <a:txBody>
                    <a:bodyPr/>
                    <a:lstStyle/>
                    <a:p>
                      <a:pPr algn="l" fontAlgn="t"/>
                      <a:r>
                        <a:rPr lang="en-US" sz="1400" dirty="0" err="1">
                          <a:effectLst/>
                        </a:rPr>
                        <a:t>FocusStates</a:t>
                      </a:r>
                      <a:endParaRPr lang="en-US" sz="1400" dirty="0">
                        <a:effectLst/>
                      </a:endParaRPr>
                    </a:p>
                  </a:txBody>
                  <a:tcPr anchor="ctr"/>
                </a:tc>
                <a:tc>
                  <a:txBody>
                    <a:bodyPr/>
                    <a:lstStyle/>
                    <a:p>
                      <a:pPr algn="l" fontAlgn="t"/>
                      <a:r>
                        <a:rPr lang="en-US" sz="1200" dirty="0">
                          <a:effectLst/>
                        </a:rPr>
                        <a:t>The control does not have focus.</a:t>
                      </a:r>
                    </a:p>
                  </a:txBody>
                  <a:tcPr anchor="ctr"/>
                </a:tc>
                <a:extLst>
                  <a:ext uri="{0D108BD9-81ED-4DB2-BD59-A6C34878D82A}">
                    <a16:rowId xmlns:a16="http://schemas.microsoft.com/office/drawing/2014/main" val="1156889662"/>
                  </a:ext>
                </a:extLst>
              </a:tr>
            </a:tbl>
          </a:graphicData>
        </a:graphic>
      </p:graphicFrame>
    </p:spTree>
    <p:extLst>
      <p:ext uri="{BB962C8B-B14F-4D97-AF65-F5344CB8AC3E}">
        <p14:creationId xmlns:p14="http://schemas.microsoft.com/office/powerpoint/2010/main" val="33401404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0F345-DA31-FA62-1779-79DA7E8A06A2}"/>
              </a:ext>
            </a:extLst>
          </p:cNvPr>
          <p:cNvSpPr>
            <a:spLocks noGrp="1"/>
          </p:cNvSpPr>
          <p:nvPr>
            <p:ph type="title"/>
          </p:nvPr>
        </p:nvSpPr>
        <p:spPr/>
        <p:txBody>
          <a:bodyPr/>
          <a:lstStyle/>
          <a:p>
            <a:r>
              <a:rPr lang="en-US" dirty="0"/>
              <a:t>Visual State Manager and Groups</a:t>
            </a:r>
          </a:p>
        </p:txBody>
      </p:sp>
      <p:sp>
        <p:nvSpPr>
          <p:cNvPr id="3" name="Text Placeholder 2">
            <a:extLst>
              <a:ext uri="{FF2B5EF4-FFF2-40B4-BE49-F238E27FC236}">
                <a16:creationId xmlns:a16="http://schemas.microsoft.com/office/drawing/2014/main" id="{C385C237-1E29-E17E-56BF-A5EB658D3730}"/>
              </a:ext>
            </a:extLst>
          </p:cNvPr>
          <p:cNvSpPr>
            <a:spLocks noGrp="1"/>
          </p:cNvSpPr>
          <p:nvPr>
            <p:ph type="body" sz="quarter" idx="10"/>
          </p:nvPr>
        </p:nvSpPr>
        <p:spPr>
          <a:xfrm>
            <a:off x="313581" y="1742935"/>
            <a:ext cx="5583559" cy="3508653"/>
          </a:xfrm>
        </p:spPr>
        <p:txBody>
          <a:bodyPr/>
          <a:lstStyle/>
          <a:p>
            <a:pPr algn="just"/>
            <a:r>
              <a:rPr lang="en-US" sz="2400" dirty="0"/>
              <a:t>By </a:t>
            </a:r>
            <a:r>
              <a:rPr lang="en-US" sz="2400" b="1" dirty="0" err="1"/>
              <a:t>System.Windows.VisualStateManager</a:t>
            </a:r>
            <a:r>
              <a:rPr lang="en-US" sz="2400" b="1" dirty="0"/>
              <a:t> </a:t>
            </a:r>
            <a:r>
              <a:rPr lang="en-US" sz="2400" dirty="0"/>
              <a:t>setting on the root element of a control template, you can trigger animations when a control enters a specific state. The </a:t>
            </a:r>
            <a:r>
              <a:rPr lang="en-US" sz="2400" b="1" dirty="0" err="1"/>
              <a:t>VisualStateManager</a:t>
            </a:r>
            <a:r>
              <a:rPr lang="en-US" sz="2400" dirty="0"/>
              <a:t> declares which combinations of </a:t>
            </a:r>
            <a:r>
              <a:rPr lang="en-US" sz="2400" b="1" dirty="0" err="1"/>
              <a:t>VisualStateGroup</a:t>
            </a:r>
            <a:r>
              <a:rPr lang="en-US" sz="2400" dirty="0"/>
              <a:t> and </a:t>
            </a:r>
            <a:r>
              <a:rPr lang="en-US" sz="2400" b="1" dirty="0" err="1"/>
              <a:t>VisualState</a:t>
            </a:r>
            <a:r>
              <a:rPr lang="en-US" sz="2400" dirty="0"/>
              <a:t> to watch. When the control enters a watched state, the animation defined by the </a:t>
            </a:r>
            <a:r>
              <a:rPr lang="en-US" sz="2400" b="1" dirty="0" err="1"/>
              <a:t>VisaulStateManager</a:t>
            </a:r>
            <a:r>
              <a:rPr lang="en-US" sz="2400" dirty="0"/>
              <a:t> is started.</a:t>
            </a:r>
          </a:p>
        </p:txBody>
      </p:sp>
      <p:sp>
        <p:nvSpPr>
          <p:cNvPr id="5" name="TextBox 4">
            <a:extLst>
              <a:ext uri="{FF2B5EF4-FFF2-40B4-BE49-F238E27FC236}">
                <a16:creationId xmlns:a16="http://schemas.microsoft.com/office/drawing/2014/main" id="{EC6CCEAD-1364-A8A9-BAB1-56EA21BB3481}"/>
              </a:ext>
            </a:extLst>
          </p:cNvPr>
          <p:cNvSpPr txBox="1"/>
          <p:nvPr/>
        </p:nvSpPr>
        <p:spPr>
          <a:xfrm>
            <a:off x="6290245" y="1337022"/>
            <a:ext cx="6669096" cy="5262979"/>
          </a:xfrm>
          <a:prstGeom prst="rect">
            <a:avLst/>
          </a:prstGeom>
          <a:noFill/>
        </p:spPr>
        <p:txBody>
          <a:bodyPr wrap="square">
            <a:spAutoFit/>
          </a:bodyPr>
          <a:lstStyle/>
          <a:p>
            <a:r>
              <a:rPr lang="en-US" sz="1400" b="0" dirty="0">
                <a:solidFill>
                  <a:srgbClr val="800000"/>
                </a:solidFill>
                <a:effectLst/>
              </a:rPr>
              <a:t>&lt;</a:t>
            </a:r>
            <a:r>
              <a:rPr lang="en-US" sz="1400" b="0" dirty="0" err="1">
                <a:solidFill>
                  <a:srgbClr val="800000"/>
                </a:solidFill>
                <a:effectLst/>
              </a:rPr>
              <a:t>ControlTemplate</a:t>
            </a:r>
            <a:r>
              <a:rPr lang="en-US" sz="1400" b="0" dirty="0">
                <a:solidFill>
                  <a:srgbClr val="000000"/>
                </a:solidFill>
                <a:effectLst/>
              </a:rPr>
              <a:t> </a:t>
            </a:r>
            <a:r>
              <a:rPr lang="en-US" sz="1400" b="0" dirty="0">
                <a:solidFill>
                  <a:srgbClr val="E50000"/>
                </a:solidFill>
                <a:effectLst/>
              </a:rPr>
              <a:t>x:Key</a:t>
            </a:r>
            <a:r>
              <a:rPr lang="en-US" sz="1400" b="0" dirty="0">
                <a:solidFill>
                  <a:srgbClr val="000000"/>
                </a:solidFill>
                <a:effectLst/>
              </a:rPr>
              <a:t>=</a:t>
            </a:r>
            <a:r>
              <a:rPr lang="en-US" sz="1400" b="0" dirty="0">
                <a:solidFill>
                  <a:srgbClr val="0000FF"/>
                </a:solidFill>
                <a:effectLst/>
              </a:rPr>
              <a:t>"roundbutton"</a:t>
            </a:r>
            <a:r>
              <a:rPr lang="en-US" sz="1400" b="0" dirty="0">
                <a:solidFill>
                  <a:srgbClr val="000000"/>
                </a:solidFill>
                <a:effectLst/>
              </a:rPr>
              <a:t> </a:t>
            </a:r>
            <a:r>
              <a:rPr lang="en-US" sz="1400" b="0" dirty="0" err="1">
                <a:solidFill>
                  <a:srgbClr val="E50000"/>
                </a:solidFill>
                <a:effectLst/>
              </a:rPr>
              <a:t>TargetType</a:t>
            </a:r>
            <a:r>
              <a:rPr lang="en-US" sz="1400" b="0" dirty="0">
                <a:solidFill>
                  <a:srgbClr val="000000"/>
                </a:solidFill>
                <a:effectLst/>
              </a:rPr>
              <a:t>=</a:t>
            </a:r>
            <a:r>
              <a:rPr lang="en-US" sz="1400" b="0" dirty="0">
                <a:solidFill>
                  <a:srgbClr val="0000FF"/>
                </a:solidFill>
                <a:effectLst/>
              </a:rPr>
              <a:t>"Button"</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&lt;Grid&gt;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VisualStateManager.VisualStateGroups</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VisualStateGroup</a:t>
            </a:r>
            <a:r>
              <a:rPr lang="en-US" sz="1400" b="0" dirty="0">
                <a:solidFill>
                  <a:srgbClr val="000000"/>
                </a:solidFill>
                <a:effectLst/>
              </a:rPr>
              <a:t> </a:t>
            </a:r>
            <a:r>
              <a:rPr lang="en-US" sz="1400" b="0" dirty="0">
                <a:solidFill>
                  <a:srgbClr val="E50000"/>
                </a:solidFill>
                <a:effectLst/>
              </a:rPr>
              <a:t>Name</a:t>
            </a:r>
            <a:r>
              <a:rPr lang="en-US" sz="1400" b="0" dirty="0">
                <a:solidFill>
                  <a:srgbClr val="000000"/>
                </a:solidFill>
                <a:effectLst/>
              </a:rPr>
              <a:t>=</a:t>
            </a:r>
            <a:r>
              <a:rPr lang="en-US" sz="1400" b="0" dirty="0">
                <a:solidFill>
                  <a:srgbClr val="0000FF"/>
                </a:solidFill>
                <a:effectLst/>
              </a:rPr>
              <a:t>"</a:t>
            </a:r>
            <a:r>
              <a:rPr lang="en-US" sz="1400" b="0" dirty="0" err="1">
                <a:solidFill>
                  <a:srgbClr val="0000FF"/>
                </a:solidFill>
                <a:effectLst/>
              </a:rPr>
              <a:t>CommonStates</a:t>
            </a:r>
            <a:r>
              <a:rPr lang="en-US" sz="1400" b="0" dirty="0">
                <a:solidFill>
                  <a:srgbClr val="0000FF"/>
                </a:solidFill>
                <a:effectLst/>
              </a:rPr>
              <a:t>"</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VisualState</a:t>
            </a:r>
            <a:r>
              <a:rPr lang="en-US" sz="1400" b="0" dirty="0">
                <a:solidFill>
                  <a:srgbClr val="000000"/>
                </a:solidFill>
                <a:effectLst/>
              </a:rPr>
              <a:t> </a:t>
            </a:r>
            <a:r>
              <a:rPr lang="en-US" sz="1400" b="0" dirty="0">
                <a:solidFill>
                  <a:srgbClr val="E50000"/>
                </a:solidFill>
                <a:effectLst/>
              </a:rPr>
              <a:t>Name</a:t>
            </a:r>
            <a:r>
              <a:rPr lang="en-US" sz="1400" b="0" dirty="0">
                <a:solidFill>
                  <a:srgbClr val="000000"/>
                </a:solidFill>
                <a:effectLst/>
              </a:rPr>
              <a:t>=</a:t>
            </a:r>
            <a:r>
              <a:rPr lang="en-US" sz="1400" b="0" dirty="0">
                <a:solidFill>
                  <a:srgbClr val="0000FF"/>
                </a:solidFill>
                <a:effectLst/>
              </a:rPr>
              <a:t>"Normal"</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ColorAnimation</a:t>
            </a:r>
            <a:r>
              <a:rPr lang="en-US" sz="1400" b="0" dirty="0">
                <a:solidFill>
                  <a:srgbClr val="000000"/>
                </a:solidFill>
                <a:effectLst/>
              </a:rPr>
              <a:t> </a:t>
            </a:r>
          </a:p>
          <a:p>
            <a:r>
              <a:rPr lang="en-US" sz="1400" b="0" dirty="0">
                <a:solidFill>
                  <a:srgbClr val="000000"/>
                </a:solidFill>
                <a:effectLst/>
              </a:rPr>
              <a:t>                        </a:t>
            </a:r>
            <a:r>
              <a:rPr lang="en-US" sz="1400" b="0" dirty="0" err="1">
                <a:solidFill>
                  <a:srgbClr val="E50000"/>
                </a:solidFill>
                <a:effectLst/>
              </a:rPr>
              <a:t>Storyboard.TargetName</a:t>
            </a:r>
            <a:r>
              <a:rPr lang="en-US" sz="1400" b="0" dirty="0">
                <a:solidFill>
                  <a:srgbClr val="000000"/>
                </a:solidFill>
                <a:effectLst/>
              </a:rPr>
              <a:t>=</a:t>
            </a:r>
            <a:r>
              <a:rPr lang="en-US" sz="1400" b="0" dirty="0">
                <a:solidFill>
                  <a:srgbClr val="0000FF"/>
                </a:solidFill>
                <a:effectLst/>
              </a:rPr>
              <a:t>"</a:t>
            </a:r>
            <a:r>
              <a:rPr lang="en-US" sz="1400" b="0" dirty="0" err="1">
                <a:solidFill>
                  <a:srgbClr val="0000FF"/>
                </a:solidFill>
                <a:effectLst/>
              </a:rPr>
              <a:t>backgroundElement</a:t>
            </a:r>
            <a:r>
              <a:rPr lang="en-US" sz="1400" b="0" dirty="0">
                <a:solidFill>
                  <a:srgbClr val="0000FF"/>
                </a:solidFill>
                <a:effectLst/>
              </a:rPr>
              <a:t>"</a:t>
            </a:r>
            <a:endParaRPr lang="en-US" sz="1400" b="0" dirty="0">
              <a:solidFill>
                <a:srgbClr val="000000"/>
              </a:solidFill>
              <a:effectLst/>
            </a:endParaRPr>
          </a:p>
          <a:p>
            <a:r>
              <a:rPr lang="en-US" sz="1400" b="0" dirty="0">
                <a:solidFill>
                  <a:srgbClr val="000000"/>
                </a:solidFill>
                <a:effectLst/>
              </a:rPr>
              <a:t>                                    </a:t>
            </a:r>
            <a:r>
              <a:rPr lang="en-US" sz="1400" b="0" dirty="0" err="1">
                <a:solidFill>
                  <a:srgbClr val="E50000"/>
                </a:solidFill>
                <a:effectLst/>
              </a:rPr>
              <a:t>Storyboard.TargetProperty</a:t>
            </a:r>
            <a:r>
              <a:rPr lang="en-US" sz="1400" b="0" dirty="0">
                <a:solidFill>
                  <a:srgbClr val="000000"/>
                </a:solidFill>
                <a:effectLst/>
              </a:rPr>
              <a:t>=</a:t>
            </a:r>
          </a:p>
          <a:p>
            <a:r>
              <a:rPr lang="en-US" sz="1400" b="0" dirty="0">
                <a:solidFill>
                  <a:srgbClr val="000000"/>
                </a:solidFill>
                <a:effectLst/>
              </a:rPr>
              <a:t>                                        </a:t>
            </a:r>
            <a:r>
              <a:rPr lang="en-US" sz="1400" b="0" dirty="0">
                <a:solidFill>
                  <a:srgbClr val="0000FF"/>
                </a:solidFill>
                <a:effectLst/>
              </a:rPr>
              <a:t>"(</a:t>
            </a:r>
            <a:r>
              <a:rPr lang="en-US" sz="1400" b="0" dirty="0" err="1">
                <a:solidFill>
                  <a:srgbClr val="0000FF"/>
                </a:solidFill>
                <a:effectLst/>
              </a:rPr>
              <a:t>Shape.Fill</a:t>
            </a:r>
            <a:r>
              <a:rPr lang="en-US" sz="1400" b="0" dirty="0">
                <a:solidFill>
                  <a:srgbClr val="0000FF"/>
                </a:solidFill>
                <a:effectLst/>
              </a:rPr>
              <a:t>).(</a:t>
            </a:r>
            <a:r>
              <a:rPr lang="en-US" sz="1400" b="0" dirty="0" err="1">
                <a:solidFill>
                  <a:srgbClr val="0000FF"/>
                </a:solidFill>
                <a:effectLst/>
              </a:rPr>
              <a:t>SolidColorBrush.Color</a:t>
            </a:r>
            <a:r>
              <a:rPr lang="en-US" sz="1400" b="0" dirty="0">
                <a:solidFill>
                  <a:srgbClr val="0000FF"/>
                </a:solidFill>
                <a:effectLst/>
              </a:rPr>
              <a:t>)"</a:t>
            </a:r>
            <a:endParaRPr lang="en-US" sz="1400" b="0" dirty="0">
              <a:solidFill>
                <a:srgbClr val="000000"/>
              </a:solidFill>
              <a:effectLst/>
            </a:endParaRPr>
          </a:p>
          <a:p>
            <a:r>
              <a:rPr lang="en-US" sz="1400" b="0" dirty="0">
                <a:solidFill>
                  <a:srgbClr val="000000"/>
                </a:solidFill>
                <a:effectLst/>
              </a:rPr>
              <a:t>                                    </a:t>
            </a:r>
            <a:r>
              <a:rPr lang="en-US" sz="1400" b="0" dirty="0">
                <a:solidFill>
                  <a:srgbClr val="E50000"/>
                </a:solidFill>
                <a:effectLst/>
              </a:rPr>
              <a:t>To</a:t>
            </a:r>
            <a:r>
              <a:rPr lang="en-US" sz="1400" b="0" dirty="0">
                <a:solidFill>
                  <a:srgbClr val="000000"/>
                </a:solidFill>
                <a:effectLst/>
              </a:rPr>
              <a:t>=</a:t>
            </a:r>
            <a:r>
              <a:rPr lang="en-US" sz="1400" b="0" dirty="0">
                <a:solidFill>
                  <a:srgbClr val="0000FF"/>
                </a:solidFill>
                <a:effectLst/>
              </a:rPr>
              <a:t>"{</a:t>
            </a:r>
            <a:r>
              <a:rPr lang="en-US" sz="1400" b="0" dirty="0" err="1">
                <a:solidFill>
                  <a:srgbClr val="0000FF"/>
                </a:solidFill>
                <a:effectLst/>
              </a:rPr>
              <a:t>TemplateBinding</a:t>
            </a:r>
            <a:r>
              <a:rPr lang="en-US" sz="1400" b="0" dirty="0">
                <a:solidFill>
                  <a:srgbClr val="0000FF"/>
                </a:solidFill>
                <a:effectLst/>
              </a:rPr>
              <a:t> Background}"</a:t>
            </a:r>
            <a:endParaRPr lang="en-US" sz="1400" b="0" dirty="0">
              <a:solidFill>
                <a:srgbClr val="000000"/>
              </a:solidFill>
              <a:effectLst/>
            </a:endParaRPr>
          </a:p>
          <a:p>
            <a:r>
              <a:rPr lang="en-US" sz="1400" b="0" dirty="0">
                <a:solidFill>
                  <a:srgbClr val="000000"/>
                </a:solidFill>
                <a:effectLst/>
              </a:rPr>
              <a:t>                                    </a:t>
            </a:r>
            <a:r>
              <a:rPr lang="en-US" sz="1400" b="0" dirty="0">
                <a:solidFill>
                  <a:srgbClr val="E50000"/>
                </a:solidFill>
                <a:effectLst/>
              </a:rPr>
              <a:t>Duration</a:t>
            </a:r>
            <a:r>
              <a:rPr lang="en-US" sz="1400" b="0" dirty="0">
                <a:solidFill>
                  <a:srgbClr val="000000"/>
                </a:solidFill>
                <a:effectLst/>
              </a:rPr>
              <a:t>=</a:t>
            </a:r>
            <a:r>
              <a:rPr lang="en-US" sz="1400" b="0" dirty="0">
                <a:solidFill>
                  <a:srgbClr val="0000FF"/>
                </a:solidFill>
                <a:effectLst/>
              </a:rPr>
              <a:t>"0:0:0.3"</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VisualState</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VisualState</a:t>
            </a:r>
            <a:r>
              <a:rPr lang="en-US" sz="1400" b="0" dirty="0">
                <a:solidFill>
                  <a:srgbClr val="000000"/>
                </a:solidFill>
                <a:effectLst/>
              </a:rPr>
              <a:t> </a:t>
            </a:r>
            <a:r>
              <a:rPr lang="en-US" sz="1400" b="0" dirty="0">
                <a:solidFill>
                  <a:srgbClr val="E50000"/>
                </a:solidFill>
                <a:effectLst/>
              </a:rPr>
              <a:t>Name</a:t>
            </a:r>
            <a:r>
              <a:rPr lang="en-US" sz="1400" b="0" dirty="0">
                <a:solidFill>
                  <a:srgbClr val="000000"/>
                </a:solidFill>
                <a:effectLst/>
              </a:rPr>
              <a:t>=</a:t>
            </a:r>
            <a:r>
              <a:rPr lang="en-US" sz="1400" b="0" dirty="0">
                <a:solidFill>
                  <a:srgbClr val="0000FF"/>
                </a:solidFill>
                <a:effectLst/>
              </a:rPr>
              <a:t>"</a:t>
            </a:r>
            <a:r>
              <a:rPr lang="en-US" sz="1400" b="0" dirty="0" err="1">
                <a:solidFill>
                  <a:srgbClr val="0000FF"/>
                </a:solidFill>
                <a:effectLst/>
              </a:rPr>
              <a:t>MouseOver</a:t>
            </a:r>
            <a:r>
              <a:rPr lang="en-US" sz="1400" b="0" dirty="0">
                <a:solidFill>
                  <a:srgbClr val="0000FF"/>
                </a:solidFill>
                <a:effectLst/>
              </a:rPr>
              <a:t>"</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ColorAnimation</a:t>
            </a:r>
            <a:r>
              <a:rPr lang="en-US" sz="1400" b="0" dirty="0">
                <a:solidFill>
                  <a:srgbClr val="000000"/>
                </a:solidFill>
                <a:effectLst/>
              </a:rPr>
              <a:t> </a:t>
            </a:r>
          </a:p>
          <a:p>
            <a:r>
              <a:rPr lang="en-US" sz="1400" b="0" dirty="0">
                <a:solidFill>
                  <a:srgbClr val="000000"/>
                </a:solidFill>
                <a:effectLst/>
              </a:rPr>
              <a:t>                        </a:t>
            </a:r>
            <a:r>
              <a:rPr lang="en-US" sz="1400" b="0" dirty="0" err="1">
                <a:solidFill>
                  <a:srgbClr val="E50000"/>
                </a:solidFill>
                <a:effectLst/>
              </a:rPr>
              <a:t>Storyboard.TargetName</a:t>
            </a:r>
            <a:r>
              <a:rPr lang="en-US" sz="1400" b="0" dirty="0">
                <a:solidFill>
                  <a:srgbClr val="000000"/>
                </a:solidFill>
                <a:effectLst/>
              </a:rPr>
              <a:t>=</a:t>
            </a:r>
            <a:r>
              <a:rPr lang="en-US" sz="1400" b="0" dirty="0">
                <a:solidFill>
                  <a:srgbClr val="0000FF"/>
                </a:solidFill>
                <a:effectLst/>
              </a:rPr>
              <a:t>"</a:t>
            </a:r>
            <a:r>
              <a:rPr lang="en-US" sz="1400" b="0" dirty="0" err="1">
                <a:solidFill>
                  <a:srgbClr val="0000FF"/>
                </a:solidFill>
                <a:effectLst/>
              </a:rPr>
              <a:t>backgroundElement</a:t>
            </a:r>
            <a:r>
              <a:rPr lang="en-US" sz="1400" b="0" dirty="0">
                <a:solidFill>
                  <a:srgbClr val="0000FF"/>
                </a:solidFill>
                <a:effectLst/>
              </a:rPr>
              <a:t>"</a:t>
            </a:r>
            <a:endParaRPr lang="en-US" sz="1400" b="0" dirty="0">
              <a:solidFill>
                <a:srgbClr val="000000"/>
              </a:solidFill>
              <a:effectLst/>
            </a:endParaRPr>
          </a:p>
          <a:p>
            <a:r>
              <a:rPr lang="en-US" sz="1400" b="0" dirty="0">
                <a:solidFill>
                  <a:srgbClr val="000000"/>
                </a:solidFill>
                <a:effectLst/>
              </a:rPr>
              <a:t>                                    </a:t>
            </a:r>
            <a:r>
              <a:rPr lang="en-US" sz="1400" b="0" dirty="0" err="1">
                <a:solidFill>
                  <a:srgbClr val="E50000"/>
                </a:solidFill>
                <a:effectLst/>
              </a:rPr>
              <a:t>Storyboard.TargetProperty</a:t>
            </a:r>
            <a:r>
              <a:rPr lang="en-US" sz="1400" b="0" dirty="0">
                <a:solidFill>
                  <a:srgbClr val="000000"/>
                </a:solidFill>
                <a:effectLst/>
              </a:rPr>
              <a:t>=</a:t>
            </a:r>
          </a:p>
          <a:p>
            <a:r>
              <a:rPr lang="en-US" sz="1400" b="0" dirty="0">
                <a:solidFill>
                  <a:srgbClr val="000000"/>
                </a:solidFill>
                <a:effectLst/>
              </a:rPr>
              <a:t>                                        </a:t>
            </a:r>
            <a:r>
              <a:rPr lang="en-US" sz="1400" b="0" dirty="0">
                <a:solidFill>
                  <a:srgbClr val="0000FF"/>
                </a:solidFill>
                <a:effectLst/>
              </a:rPr>
              <a:t>"(</a:t>
            </a:r>
            <a:r>
              <a:rPr lang="en-US" sz="1400" b="0" dirty="0" err="1">
                <a:solidFill>
                  <a:srgbClr val="0000FF"/>
                </a:solidFill>
                <a:effectLst/>
              </a:rPr>
              <a:t>Shape.Fill</a:t>
            </a:r>
            <a:r>
              <a:rPr lang="en-US" sz="1400" b="0" dirty="0">
                <a:solidFill>
                  <a:srgbClr val="0000FF"/>
                </a:solidFill>
                <a:effectLst/>
              </a:rPr>
              <a:t>).(</a:t>
            </a:r>
            <a:r>
              <a:rPr lang="en-US" sz="1400" b="0" dirty="0" err="1">
                <a:solidFill>
                  <a:srgbClr val="0000FF"/>
                </a:solidFill>
                <a:effectLst/>
              </a:rPr>
              <a:t>SolidColorBrush.Color</a:t>
            </a:r>
            <a:r>
              <a:rPr lang="en-US" sz="1400" b="0" dirty="0">
                <a:solidFill>
                  <a:srgbClr val="0000FF"/>
                </a:solidFill>
                <a:effectLst/>
              </a:rPr>
              <a:t>)"</a:t>
            </a:r>
            <a:endParaRPr lang="en-US" sz="1400" b="0" dirty="0">
              <a:solidFill>
                <a:srgbClr val="000000"/>
              </a:solidFill>
              <a:effectLst/>
            </a:endParaRPr>
          </a:p>
          <a:p>
            <a:r>
              <a:rPr lang="en-US" sz="1400" b="0" dirty="0">
                <a:solidFill>
                  <a:srgbClr val="000000"/>
                </a:solidFill>
                <a:effectLst/>
              </a:rPr>
              <a:t>                                    </a:t>
            </a:r>
            <a:r>
              <a:rPr lang="en-US" sz="1400" b="0" dirty="0">
                <a:solidFill>
                  <a:srgbClr val="E50000"/>
                </a:solidFill>
                <a:effectLst/>
              </a:rPr>
              <a:t>To</a:t>
            </a:r>
            <a:r>
              <a:rPr lang="en-US" sz="1400" b="0" dirty="0">
                <a:solidFill>
                  <a:srgbClr val="000000"/>
                </a:solidFill>
                <a:effectLst/>
              </a:rPr>
              <a:t>=</a:t>
            </a:r>
            <a:r>
              <a:rPr lang="en-US" sz="1400" b="0" dirty="0">
                <a:solidFill>
                  <a:srgbClr val="0000FF"/>
                </a:solidFill>
                <a:effectLst/>
              </a:rPr>
              <a:t>"Yellow"</a:t>
            </a:r>
            <a:endParaRPr lang="en-US" sz="1400" b="0" dirty="0">
              <a:solidFill>
                <a:srgbClr val="000000"/>
              </a:solidFill>
              <a:effectLst/>
            </a:endParaRPr>
          </a:p>
          <a:p>
            <a:r>
              <a:rPr lang="en-US" sz="1400" b="0" dirty="0">
                <a:solidFill>
                  <a:srgbClr val="000000"/>
                </a:solidFill>
                <a:effectLst/>
              </a:rPr>
              <a:t>                                    </a:t>
            </a:r>
            <a:r>
              <a:rPr lang="en-US" sz="1400" b="0" dirty="0">
                <a:solidFill>
                  <a:srgbClr val="E50000"/>
                </a:solidFill>
                <a:effectLst/>
              </a:rPr>
              <a:t>Duration</a:t>
            </a:r>
            <a:r>
              <a:rPr lang="en-US" sz="1400" b="0" dirty="0">
                <a:solidFill>
                  <a:srgbClr val="000000"/>
                </a:solidFill>
                <a:effectLst/>
              </a:rPr>
              <a:t>=</a:t>
            </a:r>
            <a:r>
              <a:rPr lang="en-US" sz="1400" b="0" dirty="0">
                <a:solidFill>
                  <a:srgbClr val="0000FF"/>
                </a:solidFill>
                <a:effectLst/>
              </a:rPr>
              <a:t>"0:0:0.3"</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VisualState</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VisualStateGroup</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VisualStateManager.VisualStateGroups</a:t>
            </a:r>
            <a:r>
              <a:rPr lang="en-US" sz="1400" b="0" dirty="0">
                <a:solidFill>
                  <a:srgbClr val="800000"/>
                </a:solidFill>
                <a:effectLst/>
              </a:rPr>
              <a:t>&gt;</a:t>
            </a:r>
            <a:endParaRPr lang="en-US" sz="1400" b="0" dirty="0">
              <a:solidFill>
                <a:srgbClr val="000000"/>
              </a:solidFill>
              <a:effectLst/>
            </a:endParaRPr>
          </a:p>
          <a:p>
            <a:br>
              <a:rPr lang="en-US" sz="1400" b="0" dirty="0">
                <a:solidFill>
                  <a:srgbClr val="000000"/>
                </a:solidFill>
                <a:effectLst/>
              </a:rPr>
            </a:br>
            <a:r>
              <a:rPr lang="en-US" sz="1400" b="0" dirty="0">
                <a:solidFill>
                  <a:srgbClr val="000000"/>
                </a:solidFill>
                <a:effectLst/>
              </a:rPr>
              <a:t>        ...</a:t>
            </a:r>
          </a:p>
        </p:txBody>
      </p:sp>
    </p:spTree>
    <p:extLst>
      <p:ext uri="{BB962C8B-B14F-4D97-AF65-F5344CB8AC3E}">
        <p14:creationId xmlns:p14="http://schemas.microsoft.com/office/powerpoint/2010/main" val="215408123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Demo: </a:t>
            </a:r>
          </a:p>
          <a:p>
            <a:r>
              <a:rPr lang="en-US" dirty="0"/>
              <a:t>Visual States</a:t>
            </a:r>
          </a:p>
        </p:txBody>
      </p:sp>
    </p:spTree>
    <p:extLst>
      <p:ext uri="{BB962C8B-B14F-4D97-AF65-F5344CB8AC3E}">
        <p14:creationId xmlns:p14="http://schemas.microsoft.com/office/powerpoint/2010/main" val="2303165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F618A9-1C83-7F25-CBDD-2D879956D582}"/>
              </a:ext>
            </a:extLst>
          </p:cNvPr>
          <p:cNvSpPr txBox="1"/>
          <p:nvPr/>
        </p:nvSpPr>
        <p:spPr>
          <a:xfrm>
            <a:off x="274639" y="1209973"/>
            <a:ext cx="10056812" cy="2751698"/>
          </a:xfrm>
          <a:prstGeom prst="rect">
            <a:avLst/>
          </a:prstGeom>
          <a:noFill/>
        </p:spPr>
        <p:txBody>
          <a:bodyPr vert="horz" wrap="square" lIns="146304" tIns="91440" rIns="146304" bIns="91440" rtlCol="0" anchor="t" anchorCtr="0">
            <a:normAutofit/>
          </a:bodyPr>
          <a:lstStyle/>
          <a:p>
            <a:pPr>
              <a:lnSpc>
                <a:spcPct val="90000"/>
              </a:lnSpc>
              <a:spcBef>
                <a:spcPct val="0"/>
              </a:spcBef>
              <a:spcAft>
                <a:spcPts val="600"/>
              </a:spcAft>
            </a:pPr>
            <a:r>
              <a: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rPr>
              <a:t>Converters</a:t>
            </a:r>
          </a:p>
        </p:txBody>
      </p:sp>
    </p:spTree>
    <p:extLst>
      <p:ext uri="{BB962C8B-B14F-4D97-AF65-F5344CB8AC3E}">
        <p14:creationId xmlns:p14="http://schemas.microsoft.com/office/powerpoint/2010/main" val="42449834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2A6573-BDC3-592A-9B66-B43E0817FEB8}"/>
              </a:ext>
            </a:extLst>
          </p:cNvPr>
          <p:cNvSpPr txBox="1"/>
          <p:nvPr/>
        </p:nvSpPr>
        <p:spPr>
          <a:xfrm>
            <a:off x="97557" y="327163"/>
            <a:ext cx="6669096" cy="6340197"/>
          </a:xfrm>
          <a:prstGeom prst="rect">
            <a:avLst/>
          </a:prstGeom>
          <a:noFill/>
        </p:spPr>
        <p:txBody>
          <a:bodyPr wrap="square">
            <a:spAutoFit/>
          </a:bodyPr>
          <a:lstStyle/>
          <a:p>
            <a:r>
              <a:rPr lang="en-US" sz="1400" b="0" dirty="0">
                <a:solidFill>
                  <a:srgbClr val="800000"/>
                </a:solidFill>
                <a:effectLst/>
              </a:rPr>
              <a:t>&lt;</a:t>
            </a:r>
            <a:r>
              <a:rPr lang="en-US" sz="1400" b="0" dirty="0" err="1">
                <a:solidFill>
                  <a:srgbClr val="800000"/>
                </a:solidFill>
                <a:effectLst/>
              </a:rPr>
              <a:t>Window.Resources</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highlight>
                  <a:srgbClr val="FFFF00"/>
                </a:highlight>
              </a:rPr>
              <a:t>SolidColorBrush</a:t>
            </a:r>
            <a:r>
              <a:rPr lang="en-US" sz="1400" b="0" dirty="0">
                <a:solidFill>
                  <a:srgbClr val="000000"/>
                </a:solidFill>
                <a:effectLst/>
                <a:highlight>
                  <a:srgbClr val="FFFF00"/>
                </a:highlight>
              </a:rPr>
              <a:t> </a:t>
            </a:r>
            <a:r>
              <a:rPr lang="en-US" sz="1400" b="0" dirty="0">
                <a:solidFill>
                  <a:srgbClr val="E50000"/>
                </a:solidFill>
                <a:effectLst/>
                <a:highlight>
                  <a:srgbClr val="FFFF00"/>
                </a:highlight>
              </a:rPr>
              <a:t>x:Key</a:t>
            </a:r>
            <a:r>
              <a:rPr lang="en-US" sz="1400" b="0" dirty="0">
                <a:solidFill>
                  <a:srgbClr val="000000"/>
                </a:solidFill>
                <a:effectLst/>
                <a:highlight>
                  <a:srgbClr val="FFFF00"/>
                </a:highlight>
              </a:rPr>
              <a:t>=</a:t>
            </a:r>
            <a:r>
              <a:rPr lang="en-US" sz="1400" b="0" dirty="0">
                <a:solidFill>
                  <a:srgbClr val="0000FF"/>
                </a:solidFill>
                <a:effectLst/>
                <a:highlight>
                  <a:srgbClr val="FFFF00"/>
                </a:highlight>
              </a:rPr>
              <a:t>"MyBrush"</a:t>
            </a:r>
            <a:r>
              <a:rPr lang="en-US" sz="1400" b="0" dirty="0">
                <a:solidFill>
                  <a:srgbClr val="000000"/>
                </a:solidFill>
                <a:effectLst/>
                <a:highlight>
                  <a:srgbClr val="FFFF00"/>
                </a:highlight>
              </a:rPr>
              <a:t> </a:t>
            </a:r>
            <a:r>
              <a:rPr lang="en-US" sz="1400" b="0" dirty="0">
                <a:solidFill>
                  <a:srgbClr val="E50000"/>
                </a:solidFill>
                <a:effectLst/>
                <a:highlight>
                  <a:srgbClr val="FFFF00"/>
                </a:highlight>
              </a:rPr>
              <a:t>Color</a:t>
            </a:r>
            <a:r>
              <a:rPr lang="en-US" sz="1400" b="0" dirty="0">
                <a:solidFill>
                  <a:srgbClr val="000000"/>
                </a:solidFill>
                <a:effectLst/>
                <a:highlight>
                  <a:srgbClr val="FFFF00"/>
                </a:highlight>
              </a:rPr>
              <a:t>=</a:t>
            </a:r>
            <a:r>
              <a:rPr lang="en-US" sz="1400" b="0" dirty="0">
                <a:solidFill>
                  <a:srgbClr val="0000FF"/>
                </a:solidFill>
                <a:effectLst/>
                <a:highlight>
                  <a:srgbClr val="FFFF00"/>
                </a:highlight>
              </a:rPr>
              <a:t>"#05E0E9"</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&lt;Style</a:t>
            </a:r>
            <a:r>
              <a:rPr lang="en-US" sz="1400" b="0" dirty="0">
                <a:solidFill>
                  <a:srgbClr val="000000"/>
                </a:solidFill>
                <a:effectLst/>
              </a:rPr>
              <a:t> </a:t>
            </a:r>
            <a:r>
              <a:rPr lang="en-US" sz="1400" b="0" dirty="0" err="1">
                <a:solidFill>
                  <a:srgbClr val="E50000"/>
                </a:solidFill>
                <a:effectLst/>
              </a:rPr>
              <a:t>TargetType</a:t>
            </a:r>
            <a:r>
              <a:rPr lang="en-US" sz="1400" b="0" dirty="0">
                <a:solidFill>
                  <a:srgbClr val="000000"/>
                </a:solidFill>
                <a:effectLst/>
              </a:rPr>
              <a:t>=</a:t>
            </a:r>
            <a:r>
              <a:rPr lang="en-US" sz="1400" b="0" dirty="0">
                <a:solidFill>
                  <a:srgbClr val="0000FF"/>
                </a:solidFill>
                <a:effectLst/>
              </a:rPr>
              <a:t>"</a:t>
            </a:r>
            <a:r>
              <a:rPr lang="en-US" sz="1400" b="0" dirty="0">
                <a:solidFill>
                  <a:srgbClr val="0000FF"/>
                </a:solidFill>
                <a:effectLst/>
                <a:highlight>
                  <a:srgbClr val="FFFF00"/>
                </a:highlight>
              </a:rPr>
              <a:t>Border</a:t>
            </a:r>
            <a:r>
              <a:rPr lang="en-US" sz="1400" b="0" dirty="0">
                <a:solidFill>
                  <a:srgbClr val="0000FF"/>
                </a:solidFill>
                <a:effectLst/>
              </a:rPr>
              <a:t>"</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&lt;Setter</a:t>
            </a:r>
            <a:r>
              <a:rPr lang="en-US" sz="1400" b="0" dirty="0">
                <a:solidFill>
                  <a:srgbClr val="000000"/>
                </a:solidFill>
                <a:effectLst/>
              </a:rPr>
              <a:t> </a:t>
            </a:r>
            <a:r>
              <a:rPr lang="en-US" sz="1400" b="0" dirty="0">
                <a:solidFill>
                  <a:srgbClr val="E50000"/>
                </a:solidFill>
                <a:effectLst/>
              </a:rPr>
              <a:t>Property</a:t>
            </a:r>
            <a:r>
              <a:rPr lang="en-US" sz="1400" b="0" dirty="0">
                <a:solidFill>
                  <a:srgbClr val="000000"/>
                </a:solidFill>
                <a:effectLst/>
              </a:rPr>
              <a:t>=</a:t>
            </a:r>
            <a:r>
              <a:rPr lang="en-US" sz="1400" b="0" dirty="0">
                <a:solidFill>
                  <a:srgbClr val="0000FF"/>
                </a:solidFill>
                <a:effectLst/>
              </a:rPr>
              <a:t>"Background"</a:t>
            </a:r>
            <a:r>
              <a:rPr lang="en-US" sz="1400" b="0" dirty="0">
                <a:solidFill>
                  <a:srgbClr val="000000"/>
                </a:solidFill>
                <a:effectLst/>
              </a:rPr>
              <a:t> </a:t>
            </a:r>
            <a:r>
              <a:rPr lang="en-US" sz="1400" b="0" dirty="0">
                <a:solidFill>
                  <a:srgbClr val="E50000"/>
                </a:solidFill>
                <a:effectLst/>
              </a:rPr>
              <a:t>Value</a:t>
            </a:r>
            <a:r>
              <a:rPr lang="en-US" sz="1400" b="0" dirty="0">
                <a:solidFill>
                  <a:srgbClr val="000000"/>
                </a:solidFill>
                <a:effectLst/>
              </a:rPr>
              <a:t>=</a:t>
            </a:r>
            <a:r>
              <a:rPr lang="en-US" sz="1400" b="0" dirty="0">
                <a:solidFill>
                  <a:srgbClr val="0000FF"/>
                </a:solidFill>
                <a:effectLst/>
              </a:rPr>
              <a:t>"#4E1A3D"</a:t>
            </a:r>
            <a:r>
              <a:rPr lang="en-US" sz="1400" b="0" dirty="0">
                <a:solidFill>
                  <a:srgbClr val="000000"/>
                </a:solidFill>
                <a:effectLst/>
              </a:rPr>
              <a:t> </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&lt;Setter</a:t>
            </a:r>
            <a:r>
              <a:rPr lang="en-US" sz="1400" b="0" dirty="0">
                <a:solidFill>
                  <a:srgbClr val="000000"/>
                </a:solidFill>
                <a:effectLst/>
              </a:rPr>
              <a:t> </a:t>
            </a:r>
            <a:r>
              <a:rPr lang="en-US" sz="1400" b="0" dirty="0">
                <a:solidFill>
                  <a:srgbClr val="E50000"/>
                </a:solidFill>
                <a:effectLst/>
              </a:rPr>
              <a:t>Property</a:t>
            </a:r>
            <a:r>
              <a:rPr lang="en-US" sz="1400" b="0" dirty="0">
                <a:solidFill>
                  <a:srgbClr val="000000"/>
                </a:solidFill>
                <a:effectLst/>
              </a:rPr>
              <a:t>=</a:t>
            </a:r>
            <a:r>
              <a:rPr lang="en-US" sz="1400" b="0" dirty="0">
                <a:solidFill>
                  <a:srgbClr val="0000FF"/>
                </a:solidFill>
                <a:effectLst/>
              </a:rPr>
              <a:t>"</a:t>
            </a:r>
            <a:r>
              <a:rPr lang="en-US" sz="1400" b="0" dirty="0" err="1">
                <a:solidFill>
                  <a:srgbClr val="0000FF"/>
                </a:solidFill>
                <a:effectLst/>
              </a:rPr>
              <a:t>BorderThickness</a:t>
            </a:r>
            <a:r>
              <a:rPr lang="en-US" sz="1400" b="0" dirty="0">
                <a:solidFill>
                  <a:srgbClr val="0000FF"/>
                </a:solidFill>
                <a:effectLst/>
              </a:rPr>
              <a:t>"</a:t>
            </a:r>
            <a:r>
              <a:rPr lang="en-US" sz="1400" b="0" dirty="0">
                <a:solidFill>
                  <a:srgbClr val="000000"/>
                </a:solidFill>
                <a:effectLst/>
              </a:rPr>
              <a:t> </a:t>
            </a:r>
            <a:r>
              <a:rPr lang="en-US" sz="1400" b="0" dirty="0">
                <a:solidFill>
                  <a:srgbClr val="E50000"/>
                </a:solidFill>
                <a:effectLst/>
              </a:rPr>
              <a:t>Value</a:t>
            </a:r>
            <a:r>
              <a:rPr lang="en-US" sz="1400" b="0" dirty="0">
                <a:solidFill>
                  <a:srgbClr val="000000"/>
                </a:solidFill>
                <a:effectLst/>
              </a:rPr>
              <a:t>=</a:t>
            </a:r>
            <a:r>
              <a:rPr lang="en-US" sz="1400" b="0" dirty="0">
                <a:solidFill>
                  <a:srgbClr val="0000FF"/>
                </a:solidFill>
                <a:effectLst/>
              </a:rPr>
              <a:t>"5"</a:t>
            </a:r>
            <a:r>
              <a:rPr lang="en-US" sz="1400" b="0" dirty="0">
                <a:solidFill>
                  <a:srgbClr val="000000"/>
                </a:solidFill>
                <a:effectLst/>
              </a:rPr>
              <a:t> </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&lt;Setter</a:t>
            </a:r>
            <a:r>
              <a:rPr lang="en-US" sz="1400" b="0" dirty="0">
                <a:solidFill>
                  <a:srgbClr val="000000"/>
                </a:solidFill>
                <a:effectLst/>
              </a:rPr>
              <a:t> </a:t>
            </a:r>
            <a:r>
              <a:rPr lang="en-US" sz="1400" b="0" dirty="0">
                <a:solidFill>
                  <a:srgbClr val="E50000"/>
                </a:solidFill>
                <a:effectLst/>
              </a:rPr>
              <a:t>Property</a:t>
            </a:r>
            <a:r>
              <a:rPr lang="en-US" sz="1400" b="0" dirty="0">
                <a:solidFill>
                  <a:srgbClr val="000000"/>
                </a:solidFill>
                <a:effectLst/>
              </a:rPr>
              <a:t>=</a:t>
            </a:r>
            <a:r>
              <a:rPr lang="en-US" sz="1400" b="0" dirty="0">
                <a:solidFill>
                  <a:srgbClr val="0000FF"/>
                </a:solidFill>
                <a:effectLst/>
              </a:rPr>
              <a:t>"</a:t>
            </a:r>
            <a:r>
              <a:rPr lang="en-US" sz="1400" b="0" dirty="0" err="1">
                <a:solidFill>
                  <a:srgbClr val="0000FF"/>
                </a:solidFill>
                <a:effectLst/>
              </a:rPr>
              <a:t>BorderBrush</a:t>
            </a:r>
            <a:r>
              <a:rPr lang="en-US" sz="1400" b="0" dirty="0">
                <a:solidFill>
                  <a:srgbClr val="0000FF"/>
                </a:solidFill>
                <a:effectLst/>
              </a:rPr>
              <a:t>"</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Setter.Value</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LinearGradientBrush</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GradientStop</a:t>
            </a:r>
            <a:r>
              <a:rPr lang="en-US" sz="1400" b="0" dirty="0">
                <a:solidFill>
                  <a:srgbClr val="000000"/>
                </a:solidFill>
                <a:effectLst/>
              </a:rPr>
              <a:t> </a:t>
            </a:r>
            <a:r>
              <a:rPr lang="en-US" sz="1400" b="0" dirty="0">
                <a:solidFill>
                  <a:srgbClr val="E50000"/>
                </a:solidFill>
                <a:effectLst/>
              </a:rPr>
              <a:t>Offset</a:t>
            </a:r>
            <a:r>
              <a:rPr lang="en-US" sz="1400" b="0" dirty="0">
                <a:solidFill>
                  <a:srgbClr val="000000"/>
                </a:solidFill>
                <a:effectLst/>
              </a:rPr>
              <a:t>=</a:t>
            </a:r>
            <a:r>
              <a:rPr lang="en-US" sz="1400" b="0" dirty="0">
                <a:solidFill>
                  <a:srgbClr val="0000FF"/>
                </a:solidFill>
                <a:effectLst/>
              </a:rPr>
              <a:t>"0.0"</a:t>
            </a:r>
            <a:r>
              <a:rPr lang="en-US" sz="1400" b="0" dirty="0">
                <a:solidFill>
                  <a:srgbClr val="000000"/>
                </a:solidFill>
                <a:effectLst/>
              </a:rPr>
              <a:t> </a:t>
            </a:r>
            <a:r>
              <a:rPr lang="en-US" sz="1400" b="0" dirty="0">
                <a:solidFill>
                  <a:srgbClr val="E50000"/>
                </a:solidFill>
                <a:effectLst/>
              </a:rPr>
              <a:t>Color</a:t>
            </a:r>
            <a:r>
              <a:rPr lang="en-US" sz="1400" b="0" dirty="0">
                <a:solidFill>
                  <a:srgbClr val="000000"/>
                </a:solidFill>
                <a:effectLst/>
              </a:rPr>
              <a:t>=</a:t>
            </a:r>
            <a:r>
              <a:rPr lang="en-US" sz="1400" b="0" dirty="0">
                <a:solidFill>
                  <a:srgbClr val="0000FF"/>
                </a:solidFill>
                <a:effectLst/>
              </a:rPr>
              <a:t>"#4E1A3D"</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GradientStop</a:t>
            </a:r>
            <a:r>
              <a:rPr lang="en-US" sz="1400" b="0" dirty="0">
                <a:solidFill>
                  <a:srgbClr val="000000"/>
                </a:solidFill>
                <a:effectLst/>
              </a:rPr>
              <a:t> </a:t>
            </a:r>
            <a:r>
              <a:rPr lang="en-US" sz="1400" b="0" dirty="0">
                <a:solidFill>
                  <a:srgbClr val="E50000"/>
                </a:solidFill>
                <a:effectLst/>
              </a:rPr>
              <a:t>Offset</a:t>
            </a:r>
            <a:r>
              <a:rPr lang="en-US" sz="1400" b="0" dirty="0">
                <a:solidFill>
                  <a:srgbClr val="000000"/>
                </a:solidFill>
                <a:effectLst/>
              </a:rPr>
              <a:t>=</a:t>
            </a:r>
            <a:r>
              <a:rPr lang="en-US" sz="1400" b="0" dirty="0">
                <a:solidFill>
                  <a:srgbClr val="0000FF"/>
                </a:solidFill>
                <a:effectLst/>
              </a:rPr>
              <a:t>"1.0"</a:t>
            </a:r>
            <a:r>
              <a:rPr lang="en-US" sz="1400" b="0" dirty="0">
                <a:solidFill>
                  <a:srgbClr val="000000"/>
                </a:solidFill>
                <a:effectLst/>
              </a:rPr>
              <a:t> </a:t>
            </a:r>
            <a:r>
              <a:rPr lang="en-US" sz="1400" b="0" dirty="0">
                <a:solidFill>
                  <a:srgbClr val="E50000"/>
                </a:solidFill>
                <a:effectLst/>
              </a:rPr>
              <a:t>Color</a:t>
            </a:r>
            <a:r>
              <a:rPr lang="en-US" sz="1400" b="0" dirty="0">
                <a:solidFill>
                  <a:srgbClr val="000000"/>
                </a:solidFill>
                <a:effectLst/>
              </a:rPr>
              <a:t>=</a:t>
            </a:r>
            <a:r>
              <a:rPr lang="en-US" sz="1400" b="0" dirty="0">
                <a:solidFill>
                  <a:srgbClr val="0000FF"/>
                </a:solidFill>
                <a:effectLst/>
              </a:rPr>
              <a:t>"Salmon"</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LinearGradientBrush</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Setter.Value</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&lt;/Setter&gt;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&lt;/Style&gt;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&lt;Style</a:t>
            </a:r>
            <a:r>
              <a:rPr lang="en-US" sz="1400" b="0" dirty="0">
                <a:solidFill>
                  <a:srgbClr val="000000"/>
                </a:solidFill>
                <a:effectLst/>
              </a:rPr>
              <a:t> </a:t>
            </a:r>
            <a:r>
              <a:rPr lang="en-US" sz="1400" b="0" dirty="0" err="1">
                <a:solidFill>
                  <a:srgbClr val="E50000"/>
                </a:solidFill>
                <a:effectLst/>
                <a:highlight>
                  <a:srgbClr val="FFFF00"/>
                </a:highlight>
              </a:rPr>
              <a:t>TargetType</a:t>
            </a:r>
            <a:r>
              <a:rPr lang="en-US" sz="1400" b="0" dirty="0">
                <a:solidFill>
                  <a:srgbClr val="000000"/>
                </a:solidFill>
                <a:effectLst/>
                <a:highlight>
                  <a:srgbClr val="FFFF00"/>
                </a:highlight>
              </a:rPr>
              <a:t>=</a:t>
            </a:r>
            <a:r>
              <a:rPr lang="en-US" sz="1400" b="0" dirty="0">
                <a:solidFill>
                  <a:srgbClr val="0000FF"/>
                </a:solidFill>
                <a:effectLst/>
                <a:highlight>
                  <a:srgbClr val="FFFF00"/>
                </a:highlight>
              </a:rPr>
              <a:t>"</a:t>
            </a:r>
            <a:r>
              <a:rPr lang="en-US" sz="1400" b="0" dirty="0" err="1">
                <a:solidFill>
                  <a:srgbClr val="0000FF"/>
                </a:solidFill>
                <a:effectLst/>
                <a:highlight>
                  <a:srgbClr val="FFFF00"/>
                </a:highlight>
              </a:rPr>
              <a:t>TextBlock</a:t>
            </a:r>
            <a:r>
              <a:rPr lang="en-US" sz="1400" b="0" dirty="0">
                <a:solidFill>
                  <a:srgbClr val="0000FF"/>
                </a:solidFill>
                <a:effectLst/>
                <a:highlight>
                  <a:srgbClr val="FFFF00"/>
                </a:highlight>
              </a:rPr>
              <a:t>"</a:t>
            </a:r>
            <a:r>
              <a:rPr lang="en-US" sz="1400" b="0" dirty="0">
                <a:solidFill>
                  <a:srgbClr val="000000"/>
                </a:solidFill>
                <a:effectLst/>
                <a:highlight>
                  <a:srgbClr val="FFFF00"/>
                </a:highlight>
              </a:rPr>
              <a:t> </a:t>
            </a:r>
            <a:r>
              <a:rPr lang="en-US" sz="1400" b="0" dirty="0">
                <a:solidFill>
                  <a:srgbClr val="E50000"/>
                </a:solidFill>
                <a:effectLst/>
                <a:highlight>
                  <a:srgbClr val="FFFF00"/>
                </a:highlight>
              </a:rPr>
              <a:t>x:Key</a:t>
            </a:r>
            <a:r>
              <a:rPr lang="en-US" sz="1400" b="0" dirty="0">
                <a:solidFill>
                  <a:srgbClr val="000000"/>
                </a:solidFill>
                <a:effectLst/>
                <a:highlight>
                  <a:srgbClr val="FFFF00"/>
                </a:highlight>
              </a:rPr>
              <a:t>=</a:t>
            </a:r>
            <a:r>
              <a:rPr lang="en-US" sz="1400" b="0" dirty="0">
                <a:solidFill>
                  <a:srgbClr val="0000FF"/>
                </a:solidFill>
                <a:effectLst/>
                <a:highlight>
                  <a:srgbClr val="FFFF00"/>
                </a:highlight>
              </a:rPr>
              <a:t>"TitleText</a:t>
            </a:r>
            <a:r>
              <a:rPr lang="en-US" sz="1400" b="0" dirty="0">
                <a:solidFill>
                  <a:srgbClr val="0000FF"/>
                </a:solidFill>
                <a:effectLst/>
              </a:rPr>
              <a:t>"</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&lt;Setter</a:t>
            </a:r>
            <a:r>
              <a:rPr lang="en-US" sz="1400" b="0" dirty="0">
                <a:solidFill>
                  <a:srgbClr val="000000"/>
                </a:solidFill>
                <a:effectLst/>
              </a:rPr>
              <a:t> </a:t>
            </a:r>
            <a:r>
              <a:rPr lang="en-US" sz="1400" b="0" dirty="0">
                <a:solidFill>
                  <a:srgbClr val="E50000"/>
                </a:solidFill>
                <a:effectLst/>
              </a:rPr>
              <a:t>Property</a:t>
            </a:r>
            <a:r>
              <a:rPr lang="en-US" sz="1400" b="0" dirty="0">
                <a:solidFill>
                  <a:srgbClr val="000000"/>
                </a:solidFill>
                <a:effectLst/>
              </a:rPr>
              <a:t>=</a:t>
            </a:r>
            <a:r>
              <a:rPr lang="en-US" sz="1400" b="0" dirty="0">
                <a:solidFill>
                  <a:srgbClr val="0000FF"/>
                </a:solidFill>
                <a:effectLst/>
              </a:rPr>
              <a:t>"</a:t>
            </a:r>
            <a:r>
              <a:rPr lang="en-US" sz="1400" b="0" dirty="0" err="1">
                <a:solidFill>
                  <a:srgbClr val="0000FF"/>
                </a:solidFill>
                <a:effectLst/>
              </a:rPr>
              <a:t>FontSize</a:t>
            </a:r>
            <a:r>
              <a:rPr lang="en-US" sz="1400" b="0" dirty="0">
                <a:solidFill>
                  <a:srgbClr val="0000FF"/>
                </a:solidFill>
                <a:effectLst/>
              </a:rPr>
              <a:t>"</a:t>
            </a:r>
            <a:r>
              <a:rPr lang="en-US" sz="1400" b="0" dirty="0">
                <a:solidFill>
                  <a:srgbClr val="000000"/>
                </a:solidFill>
                <a:effectLst/>
              </a:rPr>
              <a:t> </a:t>
            </a:r>
            <a:r>
              <a:rPr lang="en-US" sz="1400" b="0" dirty="0">
                <a:solidFill>
                  <a:srgbClr val="E50000"/>
                </a:solidFill>
                <a:effectLst/>
              </a:rPr>
              <a:t>Value</a:t>
            </a:r>
            <a:r>
              <a:rPr lang="en-US" sz="1400" b="0" dirty="0">
                <a:solidFill>
                  <a:srgbClr val="000000"/>
                </a:solidFill>
                <a:effectLst/>
              </a:rPr>
              <a:t>=</a:t>
            </a:r>
            <a:r>
              <a:rPr lang="en-US" sz="1400" b="0" dirty="0">
                <a:solidFill>
                  <a:srgbClr val="0000FF"/>
                </a:solidFill>
                <a:effectLst/>
              </a:rPr>
              <a:t>"18"</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&lt;Setter</a:t>
            </a:r>
            <a:r>
              <a:rPr lang="en-US" sz="1400" b="0" dirty="0">
                <a:solidFill>
                  <a:srgbClr val="000000"/>
                </a:solidFill>
                <a:effectLst/>
              </a:rPr>
              <a:t> </a:t>
            </a:r>
            <a:r>
              <a:rPr lang="en-US" sz="1400" b="0" dirty="0">
                <a:solidFill>
                  <a:srgbClr val="E50000"/>
                </a:solidFill>
                <a:effectLst/>
              </a:rPr>
              <a:t>Property</a:t>
            </a:r>
            <a:r>
              <a:rPr lang="en-US" sz="1400" b="0" dirty="0">
                <a:solidFill>
                  <a:srgbClr val="000000"/>
                </a:solidFill>
                <a:effectLst/>
              </a:rPr>
              <a:t>=</a:t>
            </a:r>
            <a:r>
              <a:rPr lang="en-US" sz="1400" b="0" dirty="0">
                <a:solidFill>
                  <a:srgbClr val="0000FF"/>
                </a:solidFill>
                <a:effectLst/>
              </a:rPr>
              <a:t>"Foreground"</a:t>
            </a:r>
            <a:r>
              <a:rPr lang="en-US" sz="1400" b="0" dirty="0">
                <a:solidFill>
                  <a:srgbClr val="000000"/>
                </a:solidFill>
                <a:effectLst/>
              </a:rPr>
              <a:t> </a:t>
            </a:r>
            <a:r>
              <a:rPr lang="en-US" sz="1400" b="0" dirty="0">
                <a:solidFill>
                  <a:srgbClr val="E50000"/>
                </a:solidFill>
                <a:effectLst/>
              </a:rPr>
              <a:t>Value</a:t>
            </a:r>
            <a:r>
              <a:rPr lang="en-US" sz="1400" b="0" dirty="0">
                <a:solidFill>
                  <a:srgbClr val="000000"/>
                </a:solidFill>
                <a:effectLst/>
              </a:rPr>
              <a:t>=</a:t>
            </a:r>
            <a:r>
              <a:rPr lang="en-US" sz="1400" b="0" dirty="0">
                <a:solidFill>
                  <a:srgbClr val="0000FF"/>
                </a:solidFill>
                <a:effectLst/>
              </a:rPr>
              <a:t>"#4E87D4"</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&lt;Setter</a:t>
            </a:r>
            <a:r>
              <a:rPr lang="en-US" sz="1400" b="0" dirty="0">
                <a:solidFill>
                  <a:srgbClr val="000000"/>
                </a:solidFill>
                <a:effectLst/>
              </a:rPr>
              <a:t> </a:t>
            </a:r>
            <a:r>
              <a:rPr lang="en-US" sz="1400" b="0" dirty="0">
                <a:solidFill>
                  <a:srgbClr val="E50000"/>
                </a:solidFill>
                <a:effectLst/>
              </a:rPr>
              <a:t>Property</a:t>
            </a:r>
            <a:r>
              <a:rPr lang="en-US" sz="1400" b="0" dirty="0">
                <a:solidFill>
                  <a:srgbClr val="000000"/>
                </a:solidFill>
                <a:effectLst/>
              </a:rPr>
              <a:t>=</a:t>
            </a:r>
            <a:r>
              <a:rPr lang="en-US" sz="1400" b="0" dirty="0">
                <a:solidFill>
                  <a:srgbClr val="0000FF"/>
                </a:solidFill>
                <a:effectLst/>
              </a:rPr>
              <a:t>"</a:t>
            </a:r>
            <a:r>
              <a:rPr lang="en-US" sz="1400" b="0" dirty="0" err="1">
                <a:solidFill>
                  <a:srgbClr val="0000FF"/>
                </a:solidFill>
                <a:effectLst/>
              </a:rPr>
              <a:t>FontFamily</a:t>
            </a:r>
            <a:r>
              <a:rPr lang="en-US" sz="1400" b="0" dirty="0">
                <a:solidFill>
                  <a:srgbClr val="0000FF"/>
                </a:solidFill>
                <a:effectLst/>
              </a:rPr>
              <a:t>"</a:t>
            </a:r>
            <a:r>
              <a:rPr lang="en-US" sz="1400" b="0" dirty="0">
                <a:solidFill>
                  <a:srgbClr val="000000"/>
                </a:solidFill>
                <a:effectLst/>
              </a:rPr>
              <a:t> </a:t>
            </a:r>
            <a:r>
              <a:rPr lang="en-US" sz="1400" b="0" dirty="0">
                <a:solidFill>
                  <a:srgbClr val="E50000"/>
                </a:solidFill>
                <a:effectLst/>
              </a:rPr>
              <a:t>Value</a:t>
            </a:r>
            <a:r>
              <a:rPr lang="en-US" sz="1400" b="0" dirty="0">
                <a:solidFill>
                  <a:srgbClr val="000000"/>
                </a:solidFill>
                <a:effectLst/>
              </a:rPr>
              <a:t>=</a:t>
            </a:r>
            <a:r>
              <a:rPr lang="en-US" sz="1400" b="0" dirty="0">
                <a:solidFill>
                  <a:srgbClr val="0000FF"/>
                </a:solidFill>
                <a:effectLst/>
              </a:rPr>
              <a:t>"Trebuchet MS"</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&lt;Setter</a:t>
            </a:r>
            <a:r>
              <a:rPr lang="en-US" sz="1400" b="0" dirty="0">
                <a:solidFill>
                  <a:srgbClr val="000000"/>
                </a:solidFill>
                <a:effectLst/>
              </a:rPr>
              <a:t> </a:t>
            </a:r>
            <a:r>
              <a:rPr lang="en-US" sz="1400" b="0" dirty="0">
                <a:solidFill>
                  <a:srgbClr val="E50000"/>
                </a:solidFill>
                <a:effectLst/>
              </a:rPr>
              <a:t>Property</a:t>
            </a:r>
            <a:r>
              <a:rPr lang="en-US" sz="1400" b="0" dirty="0">
                <a:solidFill>
                  <a:srgbClr val="000000"/>
                </a:solidFill>
                <a:effectLst/>
              </a:rPr>
              <a:t>=</a:t>
            </a:r>
            <a:r>
              <a:rPr lang="en-US" sz="1400" b="0" dirty="0">
                <a:solidFill>
                  <a:srgbClr val="0000FF"/>
                </a:solidFill>
                <a:effectLst/>
              </a:rPr>
              <a:t>"Margin"</a:t>
            </a:r>
            <a:r>
              <a:rPr lang="en-US" sz="1400" b="0" dirty="0">
                <a:solidFill>
                  <a:srgbClr val="000000"/>
                </a:solidFill>
                <a:effectLst/>
              </a:rPr>
              <a:t> </a:t>
            </a:r>
            <a:r>
              <a:rPr lang="en-US" sz="1400" b="0" dirty="0">
                <a:solidFill>
                  <a:srgbClr val="E50000"/>
                </a:solidFill>
                <a:effectLst/>
              </a:rPr>
              <a:t>Value</a:t>
            </a:r>
            <a:r>
              <a:rPr lang="en-US" sz="1400" b="0" dirty="0">
                <a:solidFill>
                  <a:srgbClr val="000000"/>
                </a:solidFill>
                <a:effectLst/>
              </a:rPr>
              <a:t>=</a:t>
            </a:r>
            <a:r>
              <a:rPr lang="en-US" sz="1400" b="0" dirty="0">
                <a:solidFill>
                  <a:srgbClr val="0000FF"/>
                </a:solidFill>
                <a:effectLst/>
              </a:rPr>
              <a:t>"0,10,10,10"</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&lt;/Style&gt;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&lt;Style</a:t>
            </a:r>
            <a:r>
              <a:rPr lang="en-US" sz="1400" b="0" dirty="0">
                <a:solidFill>
                  <a:srgbClr val="000000"/>
                </a:solidFill>
                <a:effectLst/>
              </a:rPr>
              <a:t> </a:t>
            </a:r>
            <a:r>
              <a:rPr lang="en-US" sz="1400" b="0" dirty="0" err="1">
                <a:solidFill>
                  <a:srgbClr val="E50000"/>
                </a:solidFill>
                <a:effectLst/>
                <a:highlight>
                  <a:srgbClr val="FFFF00"/>
                </a:highlight>
              </a:rPr>
              <a:t>TargetType</a:t>
            </a:r>
            <a:r>
              <a:rPr lang="en-US" sz="1400" b="0" dirty="0">
                <a:solidFill>
                  <a:srgbClr val="000000"/>
                </a:solidFill>
                <a:effectLst/>
                <a:highlight>
                  <a:srgbClr val="FFFF00"/>
                </a:highlight>
              </a:rPr>
              <a:t>=</a:t>
            </a:r>
            <a:r>
              <a:rPr lang="en-US" sz="1400" b="0" dirty="0">
                <a:solidFill>
                  <a:srgbClr val="0000FF"/>
                </a:solidFill>
                <a:effectLst/>
                <a:highlight>
                  <a:srgbClr val="FFFF00"/>
                </a:highlight>
              </a:rPr>
              <a:t>"</a:t>
            </a:r>
            <a:r>
              <a:rPr lang="en-US" sz="1400" b="0" dirty="0" err="1">
                <a:solidFill>
                  <a:srgbClr val="0000FF"/>
                </a:solidFill>
                <a:effectLst/>
                <a:highlight>
                  <a:srgbClr val="FFFF00"/>
                </a:highlight>
              </a:rPr>
              <a:t>TextBlock</a:t>
            </a:r>
            <a:r>
              <a:rPr lang="en-US" sz="1400" b="0" dirty="0">
                <a:solidFill>
                  <a:srgbClr val="0000FF"/>
                </a:solidFill>
                <a:effectLst/>
                <a:highlight>
                  <a:srgbClr val="FFFF00"/>
                </a:highlight>
              </a:rPr>
              <a:t>"</a:t>
            </a:r>
            <a:r>
              <a:rPr lang="en-US" sz="1400" b="0" dirty="0">
                <a:solidFill>
                  <a:srgbClr val="000000"/>
                </a:solidFill>
                <a:effectLst/>
                <a:highlight>
                  <a:srgbClr val="FFFF00"/>
                </a:highlight>
              </a:rPr>
              <a:t> </a:t>
            </a:r>
            <a:r>
              <a:rPr lang="en-US" sz="1400" b="0" dirty="0">
                <a:solidFill>
                  <a:srgbClr val="E50000"/>
                </a:solidFill>
                <a:effectLst/>
                <a:highlight>
                  <a:srgbClr val="FFFF00"/>
                </a:highlight>
              </a:rPr>
              <a:t>x:Key</a:t>
            </a:r>
            <a:r>
              <a:rPr lang="en-US" sz="1400" b="0" dirty="0">
                <a:solidFill>
                  <a:srgbClr val="000000"/>
                </a:solidFill>
                <a:effectLst/>
                <a:highlight>
                  <a:srgbClr val="FFFF00"/>
                </a:highlight>
              </a:rPr>
              <a:t>=</a:t>
            </a:r>
            <a:r>
              <a:rPr lang="en-US" sz="1400" b="0" dirty="0">
                <a:solidFill>
                  <a:srgbClr val="0000FF"/>
                </a:solidFill>
                <a:effectLst/>
                <a:highlight>
                  <a:srgbClr val="FFFF00"/>
                </a:highlight>
              </a:rPr>
              <a:t>"Label"</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&lt;Setter</a:t>
            </a:r>
            <a:r>
              <a:rPr lang="en-US" sz="1400" b="0" dirty="0">
                <a:solidFill>
                  <a:srgbClr val="000000"/>
                </a:solidFill>
                <a:effectLst/>
              </a:rPr>
              <a:t> </a:t>
            </a:r>
            <a:r>
              <a:rPr lang="en-US" sz="1400" b="0" dirty="0">
                <a:solidFill>
                  <a:srgbClr val="E50000"/>
                </a:solidFill>
                <a:effectLst/>
              </a:rPr>
              <a:t>Property</a:t>
            </a:r>
            <a:r>
              <a:rPr lang="en-US" sz="1400" b="0" dirty="0">
                <a:solidFill>
                  <a:srgbClr val="000000"/>
                </a:solidFill>
                <a:effectLst/>
              </a:rPr>
              <a:t>=</a:t>
            </a:r>
            <a:r>
              <a:rPr lang="en-US" sz="1400" b="0" dirty="0">
                <a:solidFill>
                  <a:srgbClr val="0000FF"/>
                </a:solidFill>
                <a:effectLst/>
              </a:rPr>
              <a:t>"HorizontalAlignment"</a:t>
            </a:r>
            <a:r>
              <a:rPr lang="en-US" sz="1400" b="0" dirty="0">
                <a:solidFill>
                  <a:srgbClr val="000000"/>
                </a:solidFill>
                <a:effectLst/>
              </a:rPr>
              <a:t> </a:t>
            </a:r>
            <a:r>
              <a:rPr lang="en-US" sz="1400" b="0" dirty="0">
                <a:solidFill>
                  <a:srgbClr val="E50000"/>
                </a:solidFill>
                <a:effectLst/>
              </a:rPr>
              <a:t>Value</a:t>
            </a:r>
            <a:r>
              <a:rPr lang="en-US" sz="1400" b="0" dirty="0">
                <a:solidFill>
                  <a:srgbClr val="000000"/>
                </a:solidFill>
                <a:effectLst/>
              </a:rPr>
              <a:t>=</a:t>
            </a:r>
            <a:r>
              <a:rPr lang="en-US" sz="1400" b="0" dirty="0">
                <a:solidFill>
                  <a:srgbClr val="0000FF"/>
                </a:solidFill>
                <a:effectLst/>
              </a:rPr>
              <a:t>"Right"</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&lt;Setter</a:t>
            </a:r>
            <a:r>
              <a:rPr lang="en-US" sz="1400" b="0" dirty="0">
                <a:solidFill>
                  <a:srgbClr val="000000"/>
                </a:solidFill>
                <a:effectLst/>
              </a:rPr>
              <a:t> </a:t>
            </a:r>
            <a:r>
              <a:rPr lang="en-US" sz="1400" b="0" dirty="0">
                <a:solidFill>
                  <a:srgbClr val="E50000"/>
                </a:solidFill>
                <a:effectLst/>
              </a:rPr>
              <a:t>Property</a:t>
            </a:r>
            <a:r>
              <a:rPr lang="en-US" sz="1400" b="0" dirty="0">
                <a:solidFill>
                  <a:srgbClr val="000000"/>
                </a:solidFill>
                <a:effectLst/>
              </a:rPr>
              <a:t>=</a:t>
            </a:r>
            <a:r>
              <a:rPr lang="en-US" sz="1400" b="0" dirty="0">
                <a:solidFill>
                  <a:srgbClr val="0000FF"/>
                </a:solidFill>
                <a:effectLst/>
              </a:rPr>
              <a:t>"</a:t>
            </a:r>
            <a:r>
              <a:rPr lang="en-US" sz="1400" b="0" dirty="0" err="1">
                <a:solidFill>
                  <a:srgbClr val="0000FF"/>
                </a:solidFill>
                <a:effectLst/>
              </a:rPr>
              <a:t>FontSize</a:t>
            </a:r>
            <a:r>
              <a:rPr lang="en-US" sz="1400" b="0" dirty="0">
                <a:solidFill>
                  <a:srgbClr val="0000FF"/>
                </a:solidFill>
                <a:effectLst/>
              </a:rPr>
              <a:t>"</a:t>
            </a:r>
            <a:r>
              <a:rPr lang="en-US" sz="1400" b="0" dirty="0">
                <a:solidFill>
                  <a:srgbClr val="000000"/>
                </a:solidFill>
                <a:effectLst/>
              </a:rPr>
              <a:t> </a:t>
            </a:r>
            <a:r>
              <a:rPr lang="en-US" sz="1400" b="0" dirty="0">
                <a:solidFill>
                  <a:srgbClr val="E50000"/>
                </a:solidFill>
                <a:effectLst/>
              </a:rPr>
              <a:t>Value</a:t>
            </a:r>
            <a:r>
              <a:rPr lang="en-US" sz="1400" b="0" dirty="0">
                <a:solidFill>
                  <a:srgbClr val="000000"/>
                </a:solidFill>
                <a:effectLst/>
              </a:rPr>
              <a:t>=</a:t>
            </a:r>
            <a:r>
              <a:rPr lang="en-US" sz="1400" b="0" dirty="0">
                <a:solidFill>
                  <a:srgbClr val="0000FF"/>
                </a:solidFill>
                <a:effectLst/>
              </a:rPr>
              <a:t>"13"</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&lt;Setter</a:t>
            </a:r>
            <a:r>
              <a:rPr lang="en-US" sz="1400" b="0" dirty="0">
                <a:solidFill>
                  <a:srgbClr val="000000"/>
                </a:solidFill>
                <a:effectLst/>
              </a:rPr>
              <a:t> </a:t>
            </a:r>
            <a:r>
              <a:rPr lang="en-US" sz="1400" b="0" dirty="0">
                <a:solidFill>
                  <a:srgbClr val="E50000"/>
                </a:solidFill>
                <a:effectLst/>
              </a:rPr>
              <a:t>Property</a:t>
            </a:r>
            <a:r>
              <a:rPr lang="en-US" sz="1400" b="0" dirty="0">
                <a:solidFill>
                  <a:srgbClr val="000000"/>
                </a:solidFill>
                <a:effectLst/>
              </a:rPr>
              <a:t>=</a:t>
            </a:r>
            <a:r>
              <a:rPr lang="en-US" sz="1400" b="0" dirty="0">
                <a:solidFill>
                  <a:srgbClr val="0000FF"/>
                </a:solidFill>
                <a:effectLst/>
              </a:rPr>
              <a:t>"Foreground"</a:t>
            </a:r>
            <a:r>
              <a:rPr lang="en-US" sz="1400" b="0" dirty="0">
                <a:solidFill>
                  <a:srgbClr val="000000"/>
                </a:solidFill>
                <a:effectLst/>
              </a:rPr>
              <a:t> </a:t>
            </a:r>
            <a:r>
              <a:rPr lang="en-US" sz="1400" b="0" dirty="0">
                <a:solidFill>
                  <a:srgbClr val="E50000"/>
                </a:solidFill>
                <a:effectLst/>
              </a:rPr>
              <a:t>Value</a:t>
            </a:r>
            <a:r>
              <a:rPr lang="en-US" sz="1400" b="0" dirty="0">
                <a:solidFill>
                  <a:srgbClr val="000000"/>
                </a:solidFill>
                <a:effectLst/>
              </a:rPr>
              <a:t>=</a:t>
            </a:r>
            <a:r>
              <a:rPr lang="en-US" sz="1400" b="0" dirty="0">
                <a:solidFill>
                  <a:srgbClr val="0000FF"/>
                </a:solidFill>
                <a:effectLst/>
              </a:rPr>
              <a:t>"</a:t>
            </a:r>
            <a:r>
              <a:rPr lang="en-US" sz="1400" b="0" dirty="0">
                <a:solidFill>
                  <a:srgbClr val="0000FF"/>
                </a:solidFill>
                <a:effectLst/>
                <a:highlight>
                  <a:srgbClr val="FFFF00"/>
                </a:highlight>
              </a:rPr>
              <a:t>{</a:t>
            </a:r>
            <a:r>
              <a:rPr lang="en-US" sz="1400" b="0" dirty="0" err="1">
                <a:solidFill>
                  <a:srgbClr val="0000FF"/>
                </a:solidFill>
                <a:effectLst/>
                <a:highlight>
                  <a:srgbClr val="FFFF00"/>
                </a:highlight>
              </a:rPr>
              <a:t>StaticResource</a:t>
            </a:r>
            <a:r>
              <a:rPr lang="en-US" sz="1400" b="0" dirty="0">
                <a:solidFill>
                  <a:srgbClr val="0000FF"/>
                </a:solidFill>
                <a:effectLst/>
                <a:highlight>
                  <a:srgbClr val="FFFF00"/>
                </a:highlight>
              </a:rPr>
              <a:t> </a:t>
            </a:r>
            <a:r>
              <a:rPr lang="en-US" sz="1400" b="0" dirty="0" err="1">
                <a:solidFill>
                  <a:srgbClr val="0000FF"/>
                </a:solidFill>
                <a:effectLst/>
                <a:highlight>
                  <a:srgbClr val="FFFF00"/>
                </a:highlight>
              </a:rPr>
              <a:t>MyBrush</a:t>
            </a:r>
            <a:r>
              <a:rPr lang="en-US" sz="1400" b="0" dirty="0">
                <a:solidFill>
                  <a:srgbClr val="0000FF"/>
                </a:solidFill>
                <a:effectLst/>
                <a:highlight>
                  <a:srgbClr val="FFFF00"/>
                </a:highlight>
              </a:rPr>
              <a:t>}</a:t>
            </a:r>
            <a:r>
              <a:rPr lang="en-US" sz="1400" b="0" dirty="0">
                <a:solidFill>
                  <a:srgbClr val="0000FF"/>
                </a:solidFill>
                <a:effectLst/>
              </a:rPr>
              <a:t>"</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&lt;Setter</a:t>
            </a:r>
            <a:r>
              <a:rPr lang="en-US" sz="1400" b="0" dirty="0">
                <a:solidFill>
                  <a:srgbClr val="000000"/>
                </a:solidFill>
                <a:effectLst/>
              </a:rPr>
              <a:t> </a:t>
            </a:r>
            <a:r>
              <a:rPr lang="en-US" sz="1400" b="0" dirty="0">
                <a:solidFill>
                  <a:srgbClr val="E50000"/>
                </a:solidFill>
                <a:effectLst/>
              </a:rPr>
              <a:t>Property</a:t>
            </a:r>
            <a:r>
              <a:rPr lang="en-US" sz="1400" b="0" dirty="0">
                <a:solidFill>
                  <a:srgbClr val="000000"/>
                </a:solidFill>
                <a:effectLst/>
              </a:rPr>
              <a:t>=</a:t>
            </a:r>
            <a:r>
              <a:rPr lang="en-US" sz="1400" b="0" dirty="0">
                <a:solidFill>
                  <a:srgbClr val="0000FF"/>
                </a:solidFill>
                <a:effectLst/>
              </a:rPr>
              <a:t>"</a:t>
            </a:r>
            <a:r>
              <a:rPr lang="en-US" sz="1400" b="0" dirty="0" err="1">
                <a:solidFill>
                  <a:srgbClr val="0000FF"/>
                </a:solidFill>
                <a:effectLst/>
              </a:rPr>
              <a:t>FontFamily</a:t>
            </a:r>
            <a:r>
              <a:rPr lang="en-US" sz="1400" b="0" dirty="0">
                <a:solidFill>
                  <a:srgbClr val="0000FF"/>
                </a:solidFill>
                <a:effectLst/>
              </a:rPr>
              <a:t>"</a:t>
            </a:r>
            <a:r>
              <a:rPr lang="en-US" sz="1400" b="0" dirty="0">
                <a:solidFill>
                  <a:srgbClr val="000000"/>
                </a:solidFill>
                <a:effectLst/>
              </a:rPr>
              <a:t> </a:t>
            </a:r>
            <a:r>
              <a:rPr lang="en-US" sz="1400" b="0" dirty="0">
                <a:solidFill>
                  <a:srgbClr val="E50000"/>
                </a:solidFill>
                <a:effectLst/>
              </a:rPr>
              <a:t>Value</a:t>
            </a:r>
            <a:r>
              <a:rPr lang="en-US" sz="1400" b="0" dirty="0">
                <a:solidFill>
                  <a:srgbClr val="000000"/>
                </a:solidFill>
                <a:effectLst/>
              </a:rPr>
              <a:t>=</a:t>
            </a:r>
            <a:r>
              <a:rPr lang="en-US" sz="1400" b="0" dirty="0">
                <a:solidFill>
                  <a:srgbClr val="0000FF"/>
                </a:solidFill>
                <a:effectLst/>
              </a:rPr>
              <a:t>"Arial"</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&lt;Setter</a:t>
            </a:r>
            <a:r>
              <a:rPr lang="en-US" sz="1400" b="0" dirty="0">
                <a:solidFill>
                  <a:srgbClr val="000000"/>
                </a:solidFill>
                <a:effectLst/>
              </a:rPr>
              <a:t> </a:t>
            </a:r>
            <a:r>
              <a:rPr lang="en-US" sz="1400" b="0" dirty="0">
                <a:solidFill>
                  <a:srgbClr val="E50000"/>
                </a:solidFill>
                <a:effectLst/>
              </a:rPr>
              <a:t>Property</a:t>
            </a:r>
            <a:r>
              <a:rPr lang="en-US" sz="1400" b="0" dirty="0">
                <a:solidFill>
                  <a:srgbClr val="000000"/>
                </a:solidFill>
                <a:effectLst/>
              </a:rPr>
              <a:t>=</a:t>
            </a:r>
            <a:r>
              <a:rPr lang="en-US" sz="1400" b="0" dirty="0">
                <a:solidFill>
                  <a:srgbClr val="0000FF"/>
                </a:solidFill>
                <a:effectLst/>
              </a:rPr>
              <a:t>"</a:t>
            </a:r>
            <a:r>
              <a:rPr lang="en-US" sz="1400" b="0" dirty="0" err="1">
                <a:solidFill>
                  <a:srgbClr val="0000FF"/>
                </a:solidFill>
                <a:effectLst/>
              </a:rPr>
              <a:t>FontWeight</a:t>
            </a:r>
            <a:r>
              <a:rPr lang="en-US" sz="1400" b="0" dirty="0">
                <a:solidFill>
                  <a:srgbClr val="0000FF"/>
                </a:solidFill>
                <a:effectLst/>
              </a:rPr>
              <a:t>"</a:t>
            </a:r>
            <a:r>
              <a:rPr lang="en-US" sz="1400" b="0" dirty="0">
                <a:solidFill>
                  <a:srgbClr val="000000"/>
                </a:solidFill>
                <a:effectLst/>
              </a:rPr>
              <a:t> </a:t>
            </a:r>
            <a:r>
              <a:rPr lang="en-US" sz="1400" b="0" dirty="0">
                <a:solidFill>
                  <a:srgbClr val="E50000"/>
                </a:solidFill>
                <a:effectLst/>
              </a:rPr>
              <a:t>Value</a:t>
            </a:r>
            <a:r>
              <a:rPr lang="en-US" sz="1400" b="0" dirty="0">
                <a:solidFill>
                  <a:srgbClr val="000000"/>
                </a:solidFill>
                <a:effectLst/>
              </a:rPr>
              <a:t>=</a:t>
            </a:r>
            <a:r>
              <a:rPr lang="en-US" sz="1400" b="0" dirty="0">
                <a:solidFill>
                  <a:srgbClr val="0000FF"/>
                </a:solidFill>
                <a:effectLst/>
              </a:rPr>
              <a:t>"Bold"</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&lt;Setter</a:t>
            </a:r>
            <a:r>
              <a:rPr lang="en-US" sz="1400" b="0" dirty="0">
                <a:solidFill>
                  <a:srgbClr val="000000"/>
                </a:solidFill>
                <a:effectLst/>
              </a:rPr>
              <a:t> </a:t>
            </a:r>
            <a:r>
              <a:rPr lang="en-US" sz="1400" b="0" dirty="0">
                <a:solidFill>
                  <a:srgbClr val="E50000"/>
                </a:solidFill>
                <a:effectLst/>
              </a:rPr>
              <a:t>Property</a:t>
            </a:r>
            <a:r>
              <a:rPr lang="en-US" sz="1400" b="0" dirty="0">
                <a:solidFill>
                  <a:srgbClr val="000000"/>
                </a:solidFill>
                <a:effectLst/>
              </a:rPr>
              <a:t>=</a:t>
            </a:r>
            <a:r>
              <a:rPr lang="en-US" sz="1400" b="0" dirty="0">
                <a:solidFill>
                  <a:srgbClr val="0000FF"/>
                </a:solidFill>
                <a:effectLst/>
              </a:rPr>
              <a:t>"Margin"</a:t>
            </a:r>
            <a:r>
              <a:rPr lang="en-US" sz="1400" b="0" dirty="0">
                <a:solidFill>
                  <a:srgbClr val="000000"/>
                </a:solidFill>
                <a:effectLst/>
              </a:rPr>
              <a:t> </a:t>
            </a:r>
            <a:r>
              <a:rPr lang="en-US" sz="1400" b="0" dirty="0">
                <a:solidFill>
                  <a:srgbClr val="E50000"/>
                </a:solidFill>
                <a:effectLst/>
              </a:rPr>
              <a:t>Value</a:t>
            </a:r>
            <a:r>
              <a:rPr lang="en-US" sz="1400" b="0" dirty="0">
                <a:solidFill>
                  <a:srgbClr val="000000"/>
                </a:solidFill>
                <a:effectLst/>
              </a:rPr>
              <a:t>=</a:t>
            </a:r>
            <a:r>
              <a:rPr lang="en-US" sz="1400" b="0" dirty="0">
                <a:solidFill>
                  <a:srgbClr val="0000FF"/>
                </a:solidFill>
                <a:effectLst/>
              </a:rPr>
              <a:t>"0,3,10,0"</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&lt;/Style&gt;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Window.Resources</a:t>
            </a:r>
            <a:r>
              <a:rPr lang="en-US" sz="1400" b="0" dirty="0">
                <a:solidFill>
                  <a:srgbClr val="800000"/>
                </a:solidFill>
                <a:effectLst/>
              </a:rPr>
              <a:t>&gt;</a:t>
            </a:r>
            <a:endParaRPr lang="en-US" sz="1400" b="0" dirty="0">
              <a:solidFill>
                <a:srgbClr val="000000"/>
              </a:solidFill>
              <a:effectLst/>
            </a:endParaRPr>
          </a:p>
        </p:txBody>
      </p:sp>
      <p:sp>
        <p:nvSpPr>
          <p:cNvPr id="5" name="TextBox 4">
            <a:extLst>
              <a:ext uri="{FF2B5EF4-FFF2-40B4-BE49-F238E27FC236}">
                <a16:creationId xmlns:a16="http://schemas.microsoft.com/office/drawing/2014/main" id="{B2A0896E-1DDB-D216-7467-1A321E629DB1}"/>
              </a:ext>
            </a:extLst>
          </p:cNvPr>
          <p:cNvSpPr txBox="1"/>
          <p:nvPr/>
        </p:nvSpPr>
        <p:spPr>
          <a:xfrm>
            <a:off x="6290245" y="1619824"/>
            <a:ext cx="5616624" cy="3754874"/>
          </a:xfrm>
          <a:prstGeom prst="rect">
            <a:avLst/>
          </a:prstGeom>
          <a:noFill/>
        </p:spPr>
        <p:txBody>
          <a:bodyPr wrap="square">
            <a:spAutoFit/>
          </a:bodyPr>
          <a:lstStyle/>
          <a:p>
            <a:r>
              <a:rPr lang="en-US" sz="1400" b="0" dirty="0">
                <a:solidFill>
                  <a:srgbClr val="800000"/>
                </a:solidFill>
                <a:effectLst/>
              </a:rPr>
              <a:t>&lt;Border&gt;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StackPanel</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TextBlock</a:t>
            </a:r>
            <a:r>
              <a:rPr lang="en-US" sz="1400" b="0" dirty="0">
                <a:solidFill>
                  <a:srgbClr val="000000"/>
                </a:solidFill>
                <a:effectLst/>
              </a:rPr>
              <a:t> </a:t>
            </a:r>
            <a:r>
              <a:rPr lang="en-US" sz="1400" b="0" dirty="0">
                <a:solidFill>
                  <a:srgbClr val="E50000"/>
                </a:solidFill>
                <a:effectLst/>
              </a:rPr>
              <a:t>Style</a:t>
            </a:r>
            <a:r>
              <a:rPr lang="en-US" sz="1400" b="0" dirty="0">
                <a:solidFill>
                  <a:srgbClr val="000000"/>
                </a:solidFill>
                <a:effectLst/>
              </a:rPr>
              <a:t>=</a:t>
            </a:r>
            <a:r>
              <a:rPr lang="en-US" sz="1400" b="0" dirty="0">
                <a:solidFill>
                  <a:srgbClr val="0000FF"/>
                </a:solidFill>
                <a:effectLst/>
              </a:rPr>
              <a:t>"{</a:t>
            </a:r>
            <a:r>
              <a:rPr lang="en-US" sz="1400" b="0" dirty="0" err="1">
                <a:solidFill>
                  <a:srgbClr val="0000FF"/>
                </a:solidFill>
                <a:effectLst/>
                <a:highlight>
                  <a:srgbClr val="FFFF00"/>
                </a:highlight>
              </a:rPr>
              <a:t>StaticResource</a:t>
            </a:r>
            <a:r>
              <a:rPr lang="en-US" sz="1400" b="0" dirty="0">
                <a:solidFill>
                  <a:srgbClr val="0000FF"/>
                </a:solidFill>
                <a:effectLst/>
                <a:highlight>
                  <a:srgbClr val="FFFF00"/>
                </a:highlight>
              </a:rPr>
              <a:t> </a:t>
            </a:r>
            <a:r>
              <a:rPr lang="en-US" sz="1400" b="0" dirty="0" err="1">
                <a:solidFill>
                  <a:srgbClr val="0000FF"/>
                </a:solidFill>
                <a:effectLst/>
                <a:highlight>
                  <a:srgbClr val="FFFF00"/>
                </a:highlight>
              </a:rPr>
              <a:t>TitleText</a:t>
            </a:r>
            <a:r>
              <a:rPr lang="en-US" sz="1400" b="0" dirty="0">
                <a:solidFill>
                  <a:srgbClr val="0000FF"/>
                </a:solidFill>
                <a:effectLst/>
              </a:rPr>
              <a:t>}"</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Title</a:t>
            </a:r>
            <a:r>
              <a:rPr lang="en-US" sz="1400" b="0" dirty="0">
                <a:solidFill>
                  <a:srgbClr val="800000"/>
                </a:solidFill>
                <a:effectLst/>
              </a:rPr>
              <a:t>&lt;/</a:t>
            </a:r>
            <a:r>
              <a:rPr lang="en-US" sz="1400" b="0" dirty="0" err="1">
                <a:solidFill>
                  <a:srgbClr val="800000"/>
                </a:solidFill>
                <a:effectLst/>
              </a:rPr>
              <a:t>TextBlock</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TextBlock</a:t>
            </a:r>
            <a:r>
              <a:rPr lang="en-US" sz="1400" b="0" dirty="0">
                <a:solidFill>
                  <a:srgbClr val="000000"/>
                </a:solidFill>
                <a:effectLst/>
              </a:rPr>
              <a:t> </a:t>
            </a:r>
            <a:r>
              <a:rPr lang="en-US" sz="1400" b="0" dirty="0">
                <a:solidFill>
                  <a:srgbClr val="E50000"/>
                </a:solidFill>
                <a:effectLst/>
              </a:rPr>
              <a:t>Style</a:t>
            </a:r>
            <a:r>
              <a:rPr lang="en-US" sz="1400" b="0" dirty="0">
                <a:solidFill>
                  <a:srgbClr val="000000"/>
                </a:solidFill>
                <a:effectLst/>
              </a:rPr>
              <a:t>=</a:t>
            </a:r>
            <a:r>
              <a:rPr lang="en-US" sz="1400" b="0" dirty="0">
                <a:solidFill>
                  <a:srgbClr val="0000FF"/>
                </a:solidFill>
                <a:effectLst/>
              </a:rPr>
              <a:t>"{</a:t>
            </a:r>
            <a:r>
              <a:rPr lang="en-US" sz="1400" b="0" dirty="0" err="1">
                <a:solidFill>
                  <a:srgbClr val="0000FF"/>
                </a:solidFill>
                <a:effectLst/>
                <a:highlight>
                  <a:srgbClr val="FFFF00"/>
                </a:highlight>
              </a:rPr>
              <a:t>StaticResource</a:t>
            </a:r>
            <a:r>
              <a:rPr lang="en-US" sz="1400" b="0" dirty="0">
                <a:solidFill>
                  <a:srgbClr val="0000FF"/>
                </a:solidFill>
                <a:effectLst/>
                <a:highlight>
                  <a:srgbClr val="FFFF00"/>
                </a:highlight>
              </a:rPr>
              <a:t> Label</a:t>
            </a:r>
            <a:r>
              <a:rPr lang="en-US" sz="1400" b="0" dirty="0">
                <a:solidFill>
                  <a:srgbClr val="0000FF"/>
                </a:solidFill>
                <a:effectLst/>
              </a:rPr>
              <a:t>}"</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Label</a:t>
            </a:r>
            <a:r>
              <a:rPr lang="en-US" sz="1400" b="0" dirty="0">
                <a:solidFill>
                  <a:srgbClr val="800000"/>
                </a:solidFill>
                <a:effectLst/>
              </a:rPr>
              <a:t>&lt;/</a:t>
            </a:r>
            <a:r>
              <a:rPr lang="en-US" sz="1400" b="0" dirty="0" err="1">
                <a:solidFill>
                  <a:srgbClr val="800000"/>
                </a:solidFill>
                <a:effectLst/>
              </a:rPr>
              <a:t>TextBlock</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TextBlock</a:t>
            </a:r>
            <a:r>
              <a:rPr lang="en-US" sz="1400" b="0" dirty="0">
                <a:solidFill>
                  <a:srgbClr val="000000"/>
                </a:solidFill>
                <a:effectLst/>
              </a:rPr>
              <a:t> </a:t>
            </a:r>
            <a:r>
              <a:rPr lang="en-US" sz="1400" b="0" dirty="0" err="1">
                <a:solidFill>
                  <a:srgbClr val="E50000"/>
                </a:solidFill>
                <a:effectLst/>
              </a:rPr>
              <a:t>HorizontalAlignment</a:t>
            </a:r>
            <a:r>
              <a:rPr lang="en-US" sz="1400" b="0" dirty="0">
                <a:solidFill>
                  <a:srgbClr val="000000"/>
                </a:solidFill>
                <a:effectLst/>
              </a:rPr>
              <a:t>=</a:t>
            </a:r>
            <a:r>
              <a:rPr lang="en-US" sz="1400" b="0" dirty="0">
                <a:solidFill>
                  <a:srgbClr val="0000FF"/>
                </a:solidFill>
                <a:effectLst/>
              </a:rPr>
              <a:t>"Right"</a:t>
            </a:r>
            <a:r>
              <a:rPr lang="en-US" sz="1400" b="0" dirty="0">
                <a:solidFill>
                  <a:srgbClr val="000000"/>
                </a:solidFill>
                <a:effectLst/>
              </a:rPr>
              <a:t> </a:t>
            </a:r>
            <a:r>
              <a:rPr lang="en-US" sz="1400" b="0" dirty="0" err="1">
                <a:solidFill>
                  <a:srgbClr val="E50000"/>
                </a:solidFill>
                <a:effectLst/>
              </a:rPr>
              <a:t>FontSize</a:t>
            </a:r>
            <a:r>
              <a:rPr lang="en-US" sz="1400" b="0" dirty="0">
                <a:solidFill>
                  <a:srgbClr val="000000"/>
                </a:solidFill>
                <a:effectLst/>
              </a:rPr>
              <a:t>=</a:t>
            </a:r>
            <a:r>
              <a:rPr lang="en-US" sz="1400" b="0" dirty="0">
                <a:solidFill>
                  <a:srgbClr val="0000FF"/>
                </a:solidFill>
                <a:effectLst/>
              </a:rPr>
              <a:t>"36"</a:t>
            </a:r>
            <a:r>
              <a:rPr lang="en-US" sz="1400" b="0" dirty="0">
                <a:solidFill>
                  <a:srgbClr val="000000"/>
                </a:solidFill>
                <a:effectLst/>
              </a:rPr>
              <a:t> </a:t>
            </a:r>
          </a:p>
          <a:p>
            <a:r>
              <a:rPr lang="en-US" sz="1400" b="0" dirty="0">
                <a:solidFill>
                  <a:srgbClr val="000000"/>
                </a:solidFill>
                <a:effectLst/>
              </a:rPr>
              <a:t>            </a:t>
            </a:r>
            <a:r>
              <a:rPr lang="en-US" sz="1400" b="0" dirty="0">
                <a:solidFill>
                  <a:srgbClr val="E50000"/>
                </a:solidFill>
                <a:effectLst/>
              </a:rPr>
              <a:t>Foreground</a:t>
            </a:r>
            <a:r>
              <a:rPr lang="en-US" sz="1400" b="0" dirty="0">
                <a:solidFill>
                  <a:srgbClr val="000000"/>
                </a:solidFill>
                <a:effectLst/>
              </a:rPr>
              <a:t>=</a:t>
            </a:r>
            <a:r>
              <a:rPr lang="en-US" sz="1400" b="0" dirty="0">
                <a:solidFill>
                  <a:srgbClr val="0000FF"/>
                </a:solidFill>
                <a:effectLst/>
              </a:rPr>
              <a:t>"{</a:t>
            </a:r>
            <a:r>
              <a:rPr lang="en-US" sz="1400" b="0" dirty="0" err="1">
                <a:solidFill>
                  <a:srgbClr val="0000FF"/>
                </a:solidFill>
                <a:effectLst/>
                <a:highlight>
                  <a:srgbClr val="FFFF00"/>
                </a:highlight>
              </a:rPr>
              <a:t>StaticResource</a:t>
            </a:r>
            <a:r>
              <a:rPr lang="en-US" sz="1400" b="0" dirty="0">
                <a:solidFill>
                  <a:srgbClr val="0000FF"/>
                </a:solidFill>
                <a:effectLst/>
                <a:highlight>
                  <a:srgbClr val="FFFF00"/>
                </a:highlight>
              </a:rPr>
              <a:t> </a:t>
            </a:r>
            <a:r>
              <a:rPr lang="en-US" sz="1400" b="0" dirty="0" err="1">
                <a:solidFill>
                  <a:srgbClr val="0000FF"/>
                </a:solidFill>
                <a:effectLst/>
                <a:highlight>
                  <a:srgbClr val="FFFF00"/>
                </a:highlight>
              </a:rPr>
              <a:t>MyBrush</a:t>
            </a:r>
            <a:r>
              <a:rPr lang="en-US" sz="1400" b="0" dirty="0">
                <a:solidFill>
                  <a:srgbClr val="0000FF"/>
                </a:solidFill>
                <a:effectLst/>
              </a:rPr>
              <a:t>}"</a:t>
            </a:r>
            <a:r>
              <a:rPr lang="en-US" sz="1400" b="0" dirty="0">
                <a:solidFill>
                  <a:srgbClr val="000000"/>
                </a:solidFill>
                <a:effectLst/>
              </a:rPr>
              <a:t> </a:t>
            </a:r>
          </a:p>
          <a:p>
            <a:r>
              <a:rPr lang="en-US" sz="1400" b="0" dirty="0">
                <a:solidFill>
                  <a:srgbClr val="000000"/>
                </a:solidFill>
                <a:effectLst/>
              </a:rPr>
              <a:t>                </a:t>
            </a:r>
            <a:r>
              <a:rPr lang="en-US" sz="1400" b="0" dirty="0">
                <a:solidFill>
                  <a:srgbClr val="E50000"/>
                </a:solidFill>
                <a:effectLst/>
              </a:rPr>
              <a:t>Text</a:t>
            </a:r>
            <a:r>
              <a:rPr lang="en-US" sz="1400" b="0" dirty="0">
                <a:solidFill>
                  <a:srgbClr val="000000"/>
                </a:solidFill>
                <a:effectLst/>
              </a:rPr>
              <a:t>=</a:t>
            </a:r>
            <a:r>
              <a:rPr lang="en-US" sz="1400" b="0" dirty="0">
                <a:solidFill>
                  <a:srgbClr val="0000FF"/>
                </a:solidFill>
                <a:effectLst/>
              </a:rPr>
              <a:t>"Text"</a:t>
            </a:r>
            <a:r>
              <a:rPr lang="en-US" sz="1400" b="0" dirty="0">
                <a:solidFill>
                  <a:srgbClr val="000000"/>
                </a:solidFill>
                <a:effectLst/>
              </a:rPr>
              <a:t> </a:t>
            </a:r>
            <a:r>
              <a:rPr lang="en-US" sz="1400" b="0" dirty="0">
                <a:solidFill>
                  <a:srgbClr val="E50000"/>
                </a:solidFill>
                <a:effectLst/>
              </a:rPr>
              <a:t>Margin</a:t>
            </a:r>
            <a:r>
              <a:rPr lang="en-US" sz="1400" b="0" dirty="0">
                <a:solidFill>
                  <a:srgbClr val="000000"/>
                </a:solidFill>
                <a:effectLst/>
              </a:rPr>
              <a:t>=</a:t>
            </a:r>
            <a:r>
              <a:rPr lang="en-US" sz="1400" b="0" dirty="0">
                <a:solidFill>
                  <a:srgbClr val="0000FF"/>
                </a:solidFill>
                <a:effectLst/>
              </a:rPr>
              <a:t>"20"</a:t>
            </a:r>
            <a:r>
              <a:rPr lang="en-US" sz="1400" b="0" dirty="0">
                <a:solidFill>
                  <a:srgbClr val="000000"/>
                </a:solidFill>
                <a:effectLst/>
              </a:rPr>
              <a:t> </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&lt;Button</a:t>
            </a:r>
            <a:r>
              <a:rPr lang="en-US" sz="1400" b="0" dirty="0">
                <a:solidFill>
                  <a:srgbClr val="000000"/>
                </a:solidFill>
                <a:effectLst/>
              </a:rPr>
              <a:t> </a:t>
            </a:r>
            <a:r>
              <a:rPr lang="en-US" sz="1400" b="0" dirty="0" err="1">
                <a:solidFill>
                  <a:srgbClr val="E50000"/>
                </a:solidFill>
                <a:effectLst/>
              </a:rPr>
              <a:t>HorizontalAlignment</a:t>
            </a:r>
            <a:r>
              <a:rPr lang="en-US" sz="1400" b="0" dirty="0">
                <a:solidFill>
                  <a:srgbClr val="000000"/>
                </a:solidFill>
                <a:effectLst/>
              </a:rPr>
              <a:t>=</a:t>
            </a:r>
            <a:r>
              <a:rPr lang="en-US" sz="1400" b="0" dirty="0">
                <a:solidFill>
                  <a:srgbClr val="0000FF"/>
                </a:solidFill>
                <a:effectLst/>
              </a:rPr>
              <a:t>"Left"</a:t>
            </a:r>
            <a:r>
              <a:rPr lang="en-US" sz="1400" b="0" dirty="0">
                <a:solidFill>
                  <a:srgbClr val="000000"/>
                </a:solidFill>
                <a:effectLst/>
              </a:rPr>
              <a:t> </a:t>
            </a:r>
            <a:r>
              <a:rPr lang="en-US" sz="1400" b="0" dirty="0">
                <a:solidFill>
                  <a:srgbClr val="E50000"/>
                </a:solidFill>
                <a:effectLst/>
              </a:rPr>
              <a:t>Height</a:t>
            </a:r>
            <a:r>
              <a:rPr lang="en-US" sz="1400" b="0" dirty="0">
                <a:solidFill>
                  <a:srgbClr val="000000"/>
                </a:solidFill>
                <a:effectLst/>
              </a:rPr>
              <a:t>=</a:t>
            </a:r>
            <a:r>
              <a:rPr lang="en-US" sz="1400" b="0" dirty="0">
                <a:solidFill>
                  <a:srgbClr val="0000FF"/>
                </a:solidFill>
                <a:effectLst/>
              </a:rPr>
              <a:t>"30"</a:t>
            </a:r>
            <a:r>
              <a:rPr lang="en-US" sz="1400" b="0" dirty="0">
                <a:solidFill>
                  <a:srgbClr val="000000"/>
                </a:solidFill>
                <a:effectLst/>
              </a:rPr>
              <a:t> </a:t>
            </a:r>
          </a:p>
          <a:p>
            <a:r>
              <a:rPr lang="en-US" sz="1400" b="0" dirty="0">
                <a:solidFill>
                  <a:srgbClr val="000000"/>
                </a:solidFill>
                <a:effectLst/>
              </a:rPr>
              <a:t>            </a:t>
            </a:r>
            <a:r>
              <a:rPr lang="en-US" sz="1400" b="0" dirty="0">
                <a:solidFill>
                  <a:srgbClr val="E50000"/>
                </a:solidFill>
                <a:effectLst/>
              </a:rPr>
              <a:t>Background</a:t>
            </a:r>
            <a:r>
              <a:rPr lang="en-US" sz="1400" b="0" dirty="0">
                <a:solidFill>
                  <a:srgbClr val="000000"/>
                </a:solidFill>
                <a:effectLst/>
              </a:rPr>
              <a:t>=</a:t>
            </a:r>
            <a:r>
              <a:rPr lang="en-US" sz="1400" b="0" dirty="0">
                <a:solidFill>
                  <a:srgbClr val="0000FF"/>
                </a:solidFill>
                <a:effectLst/>
              </a:rPr>
              <a:t>"{</a:t>
            </a:r>
            <a:r>
              <a:rPr lang="en-US" sz="1400" b="0" dirty="0" err="1">
                <a:solidFill>
                  <a:srgbClr val="0000FF"/>
                </a:solidFill>
                <a:effectLst/>
                <a:highlight>
                  <a:srgbClr val="FFFF00"/>
                </a:highlight>
              </a:rPr>
              <a:t>StaticResource</a:t>
            </a:r>
            <a:r>
              <a:rPr lang="en-US" sz="1400" b="0" dirty="0">
                <a:solidFill>
                  <a:srgbClr val="0000FF"/>
                </a:solidFill>
                <a:effectLst/>
                <a:highlight>
                  <a:srgbClr val="FFFF00"/>
                </a:highlight>
              </a:rPr>
              <a:t> </a:t>
            </a:r>
            <a:r>
              <a:rPr lang="en-US" sz="1400" b="0" dirty="0" err="1">
                <a:solidFill>
                  <a:srgbClr val="0000FF"/>
                </a:solidFill>
                <a:effectLst/>
                <a:highlight>
                  <a:srgbClr val="FFFF00"/>
                </a:highlight>
              </a:rPr>
              <a:t>MyBrush</a:t>
            </a:r>
            <a:r>
              <a:rPr lang="en-US" sz="1400" b="0" dirty="0">
                <a:solidFill>
                  <a:srgbClr val="0000FF"/>
                </a:solidFill>
                <a:effectLst/>
              </a:rPr>
              <a:t>}"</a:t>
            </a:r>
            <a:r>
              <a:rPr lang="en-US" sz="1400" b="0" dirty="0">
                <a:solidFill>
                  <a:srgbClr val="000000"/>
                </a:solidFill>
                <a:effectLst/>
              </a:rPr>
              <a:t> </a:t>
            </a:r>
            <a:r>
              <a:rPr lang="en-US" sz="1400" b="0" dirty="0">
                <a:solidFill>
                  <a:srgbClr val="E50000"/>
                </a:solidFill>
                <a:effectLst/>
              </a:rPr>
              <a:t>Margin</a:t>
            </a:r>
            <a:r>
              <a:rPr lang="en-US" sz="1400" b="0" dirty="0">
                <a:solidFill>
                  <a:srgbClr val="000000"/>
                </a:solidFill>
                <a:effectLst/>
              </a:rPr>
              <a:t>=</a:t>
            </a:r>
            <a:r>
              <a:rPr lang="en-US" sz="1400" b="0" dirty="0">
                <a:solidFill>
                  <a:srgbClr val="0000FF"/>
                </a:solidFill>
                <a:effectLst/>
              </a:rPr>
              <a:t>"40"</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Button</a:t>
            </a:r>
            <a:r>
              <a:rPr lang="en-US" sz="1400" b="0" dirty="0">
                <a:solidFill>
                  <a:srgbClr val="800000"/>
                </a:solidFill>
                <a:effectLst/>
              </a:rPr>
              <a:t>&lt;/Button&gt;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&lt;Ellipse</a:t>
            </a:r>
            <a:r>
              <a:rPr lang="en-US" sz="1400" b="0" dirty="0">
                <a:solidFill>
                  <a:srgbClr val="000000"/>
                </a:solidFill>
                <a:effectLst/>
              </a:rPr>
              <a:t> </a:t>
            </a:r>
            <a:r>
              <a:rPr lang="en-US" sz="1400" b="0" dirty="0" err="1">
                <a:solidFill>
                  <a:srgbClr val="E50000"/>
                </a:solidFill>
                <a:effectLst/>
              </a:rPr>
              <a:t>HorizontalAlignment</a:t>
            </a:r>
            <a:r>
              <a:rPr lang="en-US" sz="1400" b="0" dirty="0">
                <a:solidFill>
                  <a:srgbClr val="000000"/>
                </a:solidFill>
                <a:effectLst/>
              </a:rPr>
              <a:t>=</a:t>
            </a:r>
            <a:r>
              <a:rPr lang="en-US" sz="1400" b="0" dirty="0">
                <a:solidFill>
                  <a:srgbClr val="0000FF"/>
                </a:solidFill>
                <a:effectLst/>
              </a:rPr>
              <a:t>"Center"</a:t>
            </a:r>
            <a:r>
              <a:rPr lang="en-US" sz="1400" b="0" dirty="0">
                <a:solidFill>
                  <a:srgbClr val="000000"/>
                </a:solidFill>
                <a:effectLst/>
              </a:rPr>
              <a:t> </a:t>
            </a:r>
            <a:r>
              <a:rPr lang="en-US" sz="1400" b="0" dirty="0">
                <a:solidFill>
                  <a:srgbClr val="E50000"/>
                </a:solidFill>
                <a:effectLst/>
              </a:rPr>
              <a:t>Width</a:t>
            </a:r>
            <a:r>
              <a:rPr lang="en-US" sz="1400" b="0" dirty="0">
                <a:solidFill>
                  <a:srgbClr val="000000"/>
                </a:solidFill>
                <a:effectLst/>
              </a:rPr>
              <a:t>=</a:t>
            </a:r>
            <a:r>
              <a:rPr lang="en-US" sz="1400" b="0" dirty="0">
                <a:solidFill>
                  <a:srgbClr val="0000FF"/>
                </a:solidFill>
                <a:effectLst/>
              </a:rPr>
              <a:t>"100"</a:t>
            </a:r>
            <a:r>
              <a:rPr lang="en-US" sz="1400" b="0" dirty="0">
                <a:solidFill>
                  <a:srgbClr val="000000"/>
                </a:solidFill>
                <a:effectLst/>
              </a:rPr>
              <a:t> </a:t>
            </a:r>
          </a:p>
          <a:p>
            <a:r>
              <a:rPr lang="en-US" sz="1400" b="0" dirty="0">
                <a:solidFill>
                  <a:srgbClr val="000000"/>
                </a:solidFill>
                <a:effectLst/>
              </a:rPr>
              <a:t>        </a:t>
            </a:r>
            <a:r>
              <a:rPr lang="en-US" sz="1400" b="0" dirty="0">
                <a:solidFill>
                  <a:srgbClr val="E50000"/>
                </a:solidFill>
                <a:effectLst/>
              </a:rPr>
              <a:t>Height</a:t>
            </a:r>
            <a:r>
              <a:rPr lang="en-US" sz="1400" b="0" dirty="0">
                <a:solidFill>
                  <a:srgbClr val="000000"/>
                </a:solidFill>
                <a:effectLst/>
              </a:rPr>
              <a:t>=</a:t>
            </a:r>
            <a:r>
              <a:rPr lang="en-US" sz="1400" b="0" dirty="0">
                <a:solidFill>
                  <a:srgbClr val="0000FF"/>
                </a:solidFill>
                <a:effectLst/>
              </a:rPr>
              <a:t>"100"</a:t>
            </a:r>
            <a:r>
              <a:rPr lang="en-US" sz="1400" b="0" dirty="0">
                <a:solidFill>
                  <a:srgbClr val="000000"/>
                </a:solidFill>
                <a:effectLst/>
              </a:rPr>
              <a:t>Fill=</a:t>
            </a:r>
            <a:r>
              <a:rPr lang="en-US" sz="1400" b="0" dirty="0">
                <a:solidFill>
                  <a:srgbClr val="0000FF"/>
                </a:solidFill>
                <a:effectLst/>
              </a:rPr>
              <a:t>"{</a:t>
            </a:r>
            <a:r>
              <a:rPr lang="en-US" sz="1400" b="0" dirty="0" err="1">
                <a:solidFill>
                  <a:srgbClr val="0000FF"/>
                </a:solidFill>
                <a:effectLst/>
                <a:highlight>
                  <a:srgbClr val="FFFF00"/>
                </a:highlight>
              </a:rPr>
              <a:t>StaticResource</a:t>
            </a:r>
            <a:r>
              <a:rPr lang="en-US" sz="1400" b="0" dirty="0">
                <a:solidFill>
                  <a:srgbClr val="0000FF"/>
                </a:solidFill>
                <a:effectLst/>
                <a:highlight>
                  <a:srgbClr val="FFFF00"/>
                </a:highlight>
              </a:rPr>
              <a:t> </a:t>
            </a:r>
            <a:r>
              <a:rPr lang="en-US" sz="1400" b="0" dirty="0" err="1">
                <a:solidFill>
                  <a:srgbClr val="0000FF"/>
                </a:solidFill>
                <a:effectLst/>
                <a:highlight>
                  <a:srgbClr val="FFFF00"/>
                </a:highlight>
              </a:rPr>
              <a:t>MyBrush</a:t>
            </a:r>
            <a:r>
              <a:rPr lang="en-US" sz="1400" b="0" dirty="0">
                <a:solidFill>
                  <a:srgbClr val="0000FF"/>
                </a:solidFill>
                <a:effectLst/>
              </a:rPr>
              <a:t>}"</a:t>
            </a:r>
            <a:r>
              <a:rPr lang="en-US" sz="1400" b="0" dirty="0">
                <a:solidFill>
                  <a:srgbClr val="000000"/>
                </a:solidFill>
                <a:effectLst/>
              </a:rPr>
              <a:t> </a:t>
            </a:r>
            <a:r>
              <a:rPr lang="en-US" sz="1400" b="0" dirty="0">
                <a:solidFill>
                  <a:srgbClr val="E50000"/>
                </a:solidFill>
                <a:effectLst/>
              </a:rPr>
              <a:t>Margin</a:t>
            </a:r>
            <a:r>
              <a:rPr lang="en-US" sz="1400" b="0" dirty="0">
                <a:solidFill>
                  <a:srgbClr val="000000"/>
                </a:solidFill>
                <a:effectLst/>
              </a:rPr>
              <a:t>=</a:t>
            </a:r>
            <a:r>
              <a:rPr lang="en-US" sz="1400" b="0" dirty="0">
                <a:solidFill>
                  <a:srgbClr val="0000FF"/>
                </a:solidFill>
                <a:effectLst/>
              </a:rPr>
              <a:t>"10"</a:t>
            </a:r>
            <a:r>
              <a:rPr lang="en-US" sz="1400" b="0" dirty="0">
                <a:solidFill>
                  <a:srgbClr val="000000"/>
                </a:solidFill>
                <a:effectLst/>
              </a:rPr>
              <a:t> </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StackPanel</a:t>
            </a:r>
            <a:r>
              <a:rPr lang="en-US" sz="1400" b="0" dirty="0">
                <a:solidFill>
                  <a:srgbClr val="800000"/>
                </a:solidFill>
                <a:effectLst/>
              </a:rPr>
              <a:t>&gt;</a:t>
            </a:r>
            <a:endParaRPr lang="en-US" sz="1400" b="0" dirty="0">
              <a:solidFill>
                <a:srgbClr val="000000"/>
              </a:solidFill>
              <a:effectLst/>
            </a:endParaRPr>
          </a:p>
          <a:p>
            <a:r>
              <a:rPr lang="en-US" sz="1400" b="0" dirty="0">
                <a:solidFill>
                  <a:srgbClr val="800000"/>
                </a:solidFill>
                <a:effectLst/>
              </a:rPr>
              <a:t>&lt;/Border&gt;</a:t>
            </a:r>
            <a:endParaRPr lang="en-US" sz="1400" b="0" dirty="0">
              <a:solidFill>
                <a:srgbClr val="000000"/>
              </a:solidFill>
              <a:effectLst/>
            </a:endParaRPr>
          </a:p>
          <a:p>
            <a:endParaRPr lang="en-US" sz="1400" b="0" dirty="0">
              <a:solidFill>
                <a:srgbClr val="000000"/>
              </a:solidFill>
              <a:effectLst/>
            </a:endParaRPr>
          </a:p>
        </p:txBody>
      </p:sp>
    </p:spTree>
    <p:extLst>
      <p:ext uri="{BB962C8B-B14F-4D97-AF65-F5344CB8AC3E}">
        <p14:creationId xmlns:p14="http://schemas.microsoft.com/office/powerpoint/2010/main" val="168882878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FE0E4-812B-04BA-9579-8A4C47D633AB}"/>
              </a:ext>
            </a:extLst>
          </p:cNvPr>
          <p:cNvSpPr>
            <a:spLocks noGrp="1"/>
          </p:cNvSpPr>
          <p:nvPr>
            <p:ph type="title"/>
          </p:nvPr>
        </p:nvSpPr>
        <p:spPr/>
        <p:txBody>
          <a:bodyPr/>
          <a:lstStyle/>
          <a:p>
            <a:r>
              <a:rPr lang="en-US" dirty="0"/>
              <a:t>Value Converters</a:t>
            </a:r>
          </a:p>
        </p:txBody>
      </p:sp>
      <p:sp>
        <p:nvSpPr>
          <p:cNvPr id="3" name="Text Placeholder 2">
            <a:extLst>
              <a:ext uri="{FF2B5EF4-FFF2-40B4-BE49-F238E27FC236}">
                <a16:creationId xmlns:a16="http://schemas.microsoft.com/office/drawing/2014/main" id="{23141CC7-8FE5-52AF-8B4E-C236421DE663}"/>
              </a:ext>
            </a:extLst>
          </p:cNvPr>
          <p:cNvSpPr>
            <a:spLocks noGrp="1"/>
          </p:cNvSpPr>
          <p:nvPr>
            <p:ph type="body" sz="quarter" idx="10"/>
          </p:nvPr>
        </p:nvSpPr>
        <p:spPr>
          <a:xfrm>
            <a:off x="404864" y="1265014"/>
            <a:ext cx="5486399" cy="2400657"/>
          </a:xfrm>
        </p:spPr>
        <p:txBody>
          <a:bodyPr/>
          <a:lstStyle/>
          <a:p>
            <a:pPr algn="just"/>
            <a:r>
              <a:rPr lang="en-US" sz="2000" dirty="0"/>
              <a:t>If you want to </a:t>
            </a:r>
            <a:r>
              <a:rPr lang="en-US" sz="2000" dirty="0" err="1"/>
              <a:t>databind</a:t>
            </a:r>
            <a:r>
              <a:rPr lang="en-US" sz="2000" dirty="0"/>
              <a:t> two properties that have incompatible types, you need a piece of code in between, that converts the value from source to target type and back. This piece of code is called </a:t>
            </a:r>
            <a:r>
              <a:rPr lang="en-US" sz="2000" dirty="0" err="1"/>
              <a:t>ValueConverter</a:t>
            </a:r>
            <a:r>
              <a:rPr lang="en-US" sz="2000" dirty="0"/>
              <a:t>. A value converter is a class, that implements the simple interface </a:t>
            </a:r>
            <a:r>
              <a:rPr lang="en-US" sz="2000" dirty="0" err="1"/>
              <a:t>IValueConverter</a:t>
            </a:r>
            <a:r>
              <a:rPr lang="en-US" sz="2000" dirty="0"/>
              <a:t> with the two methods object Convert(object value) and object </a:t>
            </a:r>
            <a:r>
              <a:rPr lang="en-US" sz="2000" dirty="0" err="1"/>
              <a:t>ConvertBack</a:t>
            </a:r>
            <a:r>
              <a:rPr lang="en-US" sz="2000" dirty="0"/>
              <a:t>(object value).</a:t>
            </a:r>
          </a:p>
        </p:txBody>
      </p:sp>
      <p:pic>
        <p:nvPicPr>
          <p:cNvPr id="5" name="Picture 4">
            <a:extLst>
              <a:ext uri="{FF2B5EF4-FFF2-40B4-BE49-F238E27FC236}">
                <a16:creationId xmlns:a16="http://schemas.microsoft.com/office/drawing/2014/main" id="{2A8D55CB-75EF-424C-C8ED-53725C357E72}"/>
              </a:ext>
            </a:extLst>
          </p:cNvPr>
          <p:cNvPicPr>
            <a:picLocks noChangeAspect="1"/>
          </p:cNvPicPr>
          <p:nvPr/>
        </p:nvPicPr>
        <p:blipFill>
          <a:blip r:embed="rId2"/>
          <a:stretch>
            <a:fillRect/>
          </a:stretch>
        </p:blipFill>
        <p:spPr>
          <a:xfrm>
            <a:off x="6530967" y="1624681"/>
            <a:ext cx="4762500" cy="1219200"/>
          </a:xfrm>
          <a:prstGeom prst="rect">
            <a:avLst/>
          </a:prstGeom>
        </p:spPr>
      </p:pic>
      <p:sp>
        <p:nvSpPr>
          <p:cNvPr id="8" name="TextBox 7">
            <a:extLst>
              <a:ext uri="{FF2B5EF4-FFF2-40B4-BE49-F238E27FC236}">
                <a16:creationId xmlns:a16="http://schemas.microsoft.com/office/drawing/2014/main" id="{9947AE5E-B8C7-AFCE-A51F-D51F3679F922}"/>
              </a:ext>
            </a:extLst>
          </p:cNvPr>
          <p:cNvSpPr txBox="1"/>
          <p:nvPr/>
        </p:nvSpPr>
        <p:spPr>
          <a:xfrm>
            <a:off x="601613" y="3717836"/>
            <a:ext cx="4968552" cy="3108543"/>
          </a:xfrm>
          <a:prstGeom prst="rect">
            <a:avLst/>
          </a:prstGeom>
          <a:noFill/>
        </p:spPr>
        <p:txBody>
          <a:bodyPr wrap="square">
            <a:spAutoFit/>
          </a:bodyPr>
          <a:lstStyle/>
          <a:p>
            <a:r>
              <a:rPr lang="en-US" sz="1400" b="0" dirty="0">
                <a:solidFill>
                  <a:srgbClr val="0000FF"/>
                </a:solidFill>
                <a:effectLst/>
              </a:rPr>
              <a:t>public</a:t>
            </a:r>
            <a:r>
              <a:rPr lang="en-US" sz="1400" b="0" dirty="0">
                <a:solidFill>
                  <a:srgbClr val="000000"/>
                </a:solidFill>
                <a:effectLst/>
              </a:rPr>
              <a:t> </a:t>
            </a:r>
            <a:r>
              <a:rPr lang="en-US" sz="1400" b="0" dirty="0">
                <a:solidFill>
                  <a:srgbClr val="0000FF"/>
                </a:solidFill>
                <a:effectLst/>
              </a:rPr>
              <a:t>class</a:t>
            </a:r>
            <a:r>
              <a:rPr lang="en-US" sz="1400" b="0" dirty="0">
                <a:solidFill>
                  <a:srgbClr val="000000"/>
                </a:solidFill>
                <a:effectLst/>
              </a:rPr>
              <a:t> </a:t>
            </a:r>
            <a:r>
              <a:rPr lang="en-US" sz="1400" b="0" dirty="0" err="1">
                <a:solidFill>
                  <a:srgbClr val="267F99"/>
                </a:solidFill>
                <a:effectLst/>
              </a:rPr>
              <a:t>BoolToVisibilityConverter</a:t>
            </a:r>
            <a:r>
              <a:rPr lang="en-US" sz="1400" b="0" dirty="0">
                <a:solidFill>
                  <a:srgbClr val="000000"/>
                </a:solidFill>
                <a:effectLst/>
              </a:rPr>
              <a:t> : </a:t>
            </a:r>
            <a:r>
              <a:rPr lang="en-US" sz="1400" b="0" dirty="0" err="1">
                <a:solidFill>
                  <a:srgbClr val="267F99"/>
                </a:solidFill>
                <a:effectLst/>
              </a:rPr>
              <a:t>IValueConverter</a:t>
            </a:r>
            <a:endParaRPr lang="en-US" sz="1400" b="0" dirty="0">
              <a:solidFill>
                <a:srgbClr val="000000"/>
              </a:solidFill>
              <a:effectLst/>
            </a:endParaRPr>
          </a:p>
          <a:p>
            <a:r>
              <a:rPr lang="en-US" sz="1400" b="0" dirty="0">
                <a:solidFill>
                  <a:srgbClr val="000000"/>
                </a:solidFill>
                <a:effectLst/>
              </a:rPr>
              <a:t>{</a:t>
            </a:r>
          </a:p>
          <a:p>
            <a:r>
              <a:rPr lang="en-US" sz="1400" b="0" dirty="0">
                <a:solidFill>
                  <a:srgbClr val="000000"/>
                </a:solidFill>
                <a:effectLst/>
              </a:rPr>
              <a:t>    </a:t>
            </a:r>
            <a:r>
              <a:rPr lang="en-US" sz="1400" b="0" dirty="0">
                <a:solidFill>
                  <a:srgbClr val="0000FF"/>
                </a:solidFill>
                <a:effectLst/>
              </a:rPr>
              <a:t>public</a:t>
            </a:r>
            <a:r>
              <a:rPr lang="en-US" sz="1400" b="0" dirty="0">
                <a:solidFill>
                  <a:srgbClr val="000000"/>
                </a:solidFill>
                <a:effectLst/>
              </a:rPr>
              <a:t> </a:t>
            </a:r>
            <a:r>
              <a:rPr lang="en-US" sz="1400" b="0" dirty="0">
                <a:solidFill>
                  <a:srgbClr val="0000FF"/>
                </a:solidFill>
                <a:effectLst/>
              </a:rPr>
              <a:t>object</a:t>
            </a:r>
            <a:r>
              <a:rPr lang="en-US" sz="1400" b="0" dirty="0">
                <a:solidFill>
                  <a:srgbClr val="000000"/>
                </a:solidFill>
                <a:effectLst/>
              </a:rPr>
              <a:t> </a:t>
            </a:r>
            <a:r>
              <a:rPr lang="en-US" sz="1400" b="0" dirty="0">
                <a:solidFill>
                  <a:srgbClr val="795E26"/>
                </a:solidFill>
                <a:effectLst/>
              </a:rPr>
              <a:t>Convert</a:t>
            </a:r>
            <a:r>
              <a:rPr lang="en-US" sz="1400" b="0" dirty="0">
                <a:solidFill>
                  <a:srgbClr val="000000"/>
                </a:solidFill>
                <a:effectLst/>
              </a:rPr>
              <a:t>(</a:t>
            </a:r>
            <a:r>
              <a:rPr lang="en-US" sz="1400" b="0" dirty="0">
                <a:solidFill>
                  <a:srgbClr val="0000FF"/>
                </a:solidFill>
                <a:effectLst/>
              </a:rPr>
              <a:t>object</a:t>
            </a:r>
            <a:r>
              <a:rPr lang="en-US" sz="1400" b="0" dirty="0">
                <a:solidFill>
                  <a:srgbClr val="000000"/>
                </a:solidFill>
                <a:effectLst/>
              </a:rPr>
              <a:t> </a:t>
            </a:r>
            <a:r>
              <a:rPr lang="en-US" sz="1400" b="0" dirty="0">
                <a:solidFill>
                  <a:srgbClr val="001080"/>
                </a:solidFill>
                <a:effectLst/>
              </a:rPr>
              <a:t>value</a:t>
            </a:r>
            <a:r>
              <a:rPr lang="en-US" sz="1400" b="0" dirty="0">
                <a:solidFill>
                  <a:srgbClr val="000000"/>
                </a:solidFill>
                <a:effectLst/>
              </a:rPr>
              <a:t>, </a:t>
            </a:r>
            <a:r>
              <a:rPr lang="en-US" sz="1400" b="0" dirty="0">
                <a:solidFill>
                  <a:srgbClr val="267F99"/>
                </a:solidFill>
                <a:effectLst/>
              </a:rPr>
              <a:t>Type</a:t>
            </a:r>
            <a:r>
              <a:rPr lang="en-US" sz="1400" b="0" dirty="0">
                <a:solidFill>
                  <a:srgbClr val="000000"/>
                </a:solidFill>
                <a:effectLst/>
              </a:rPr>
              <a:t> </a:t>
            </a:r>
            <a:r>
              <a:rPr lang="en-US" sz="1400" b="0" dirty="0" err="1">
                <a:solidFill>
                  <a:srgbClr val="001080"/>
                </a:solidFill>
                <a:effectLst/>
              </a:rPr>
              <a:t>targetType</a:t>
            </a:r>
            <a:r>
              <a:rPr lang="en-US" sz="1400" b="0" dirty="0">
                <a:solidFill>
                  <a:srgbClr val="000000"/>
                </a:solidFill>
                <a:effectLst/>
              </a:rPr>
              <a:t>, </a:t>
            </a:r>
          </a:p>
          <a:p>
            <a:r>
              <a:rPr lang="en-US" sz="1400" b="0" dirty="0">
                <a:solidFill>
                  <a:srgbClr val="000000"/>
                </a:solidFill>
                <a:effectLst/>
              </a:rPr>
              <a:t>        </a:t>
            </a:r>
            <a:r>
              <a:rPr lang="en-US" sz="1400" b="0" dirty="0">
                <a:solidFill>
                  <a:srgbClr val="0000FF"/>
                </a:solidFill>
                <a:effectLst/>
              </a:rPr>
              <a:t>object</a:t>
            </a:r>
            <a:r>
              <a:rPr lang="en-US" sz="1400" b="0" dirty="0">
                <a:solidFill>
                  <a:srgbClr val="000000"/>
                </a:solidFill>
                <a:effectLst/>
              </a:rPr>
              <a:t> </a:t>
            </a:r>
            <a:r>
              <a:rPr lang="en-US" sz="1400" b="0" dirty="0">
                <a:solidFill>
                  <a:srgbClr val="001080"/>
                </a:solidFill>
                <a:effectLst/>
              </a:rPr>
              <a:t>parameter</a:t>
            </a:r>
            <a:r>
              <a:rPr lang="en-US" sz="1400" b="0" dirty="0">
                <a:solidFill>
                  <a:srgbClr val="000000"/>
                </a:solidFill>
                <a:effectLst/>
              </a:rPr>
              <a:t>, </a:t>
            </a:r>
            <a:r>
              <a:rPr lang="en-US" sz="1400" b="0" dirty="0" err="1">
                <a:solidFill>
                  <a:srgbClr val="267F99"/>
                </a:solidFill>
                <a:effectLst/>
              </a:rPr>
              <a:t>CultureInfo</a:t>
            </a:r>
            <a:r>
              <a:rPr lang="en-US" sz="1400" b="0" dirty="0">
                <a:solidFill>
                  <a:srgbClr val="000000"/>
                </a:solidFill>
                <a:effectLst/>
              </a:rPr>
              <a:t> </a:t>
            </a:r>
            <a:r>
              <a:rPr lang="en-US" sz="1400" b="0" dirty="0">
                <a:solidFill>
                  <a:srgbClr val="001080"/>
                </a:solidFill>
                <a:effectLst/>
              </a:rPr>
              <a:t>culture</a:t>
            </a:r>
            <a:r>
              <a:rPr lang="en-US" sz="1400" b="0" dirty="0">
                <a:solidFill>
                  <a:srgbClr val="000000"/>
                </a:solidFill>
                <a:effectLst/>
              </a:rPr>
              <a:t>)</a:t>
            </a:r>
          </a:p>
          <a:p>
            <a:r>
              <a:rPr lang="en-US" sz="1400" b="0" dirty="0">
                <a:solidFill>
                  <a:srgbClr val="000000"/>
                </a:solidFill>
                <a:effectLst/>
              </a:rPr>
              <a:t>    {</a:t>
            </a:r>
          </a:p>
          <a:p>
            <a:r>
              <a:rPr lang="en-US" sz="1400" b="0" dirty="0">
                <a:solidFill>
                  <a:srgbClr val="000000"/>
                </a:solidFill>
                <a:effectLst/>
              </a:rPr>
              <a:t>        </a:t>
            </a:r>
            <a:r>
              <a:rPr lang="en-US" sz="1400" b="0" dirty="0">
                <a:solidFill>
                  <a:srgbClr val="008000"/>
                </a:solidFill>
                <a:effectLst/>
              </a:rPr>
              <a:t>// Do the conversion from bool to visibility</a:t>
            </a:r>
            <a:endParaRPr lang="en-US" sz="1400" b="0" dirty="0">
              <a:solidFill>
                <a:srgbClr val="000000"/>
              </a:solidFill>
              <a:effectLst/>
            </a:endParaRPr>
          </a:p>
          <a:p>
            <a:r>
              <a:rPr lang="en-US" sz="1400" b="0" dirty="0">
                <a:solidFill>
                  <a:srgbClr val="000000"/>
                </a:solidFill>
                <a:effectLst/>
              </a:rPr>
              <a:t>    }</a:t>
            </a:r>
          </a:p>
          <a:p>
            <a:r>
              <a:rPr lang="en-US" sz="1400" b="0" dirty="0">
                <a:solidFill>
                  <a:srgbClr val="000000"/>
                </a:solidFill>
                <a:effectLst/>
              </a:rPr>
              <a:t> </a:t>
            </a:r>
          </a:p>
          <a:p>
            <a:r>
              <a:rPr lang="en-US" sz="1400" b="0" dirty="0">
                <a:solidFill>
                  <a:srgbClr val="000000"/>
                </a:solidFill>
                <a:effectLst/>
              </a:rPr>
              <a:t>    </a:t>
            </a:r>
            <a:r>
              <a:rPr lang="en-US" sz="1400" b="0" dirty="0">
                <a:solidFill>
                  <a:srgbClr val="0000FF"/>
                </a:solidFill>
                <a:effectLst/>
              </a:rPr>
              <a:t>public</a:t>
            </a:r>
            <a:r>
              <a:rPr lang="en-US" sz="1400" b="0" dirty="0">
                <a:solidFill>
                  <a:srgbClr val="000000"/>
                </a:solidFill>
                <a:effectLst/>
              </a:rPr>
              <a:t> </a:t>
            </a:r>
            <a:r>
              <a:rPr lang="en-US" sz="1400" b="0" dirty="0">
                <a:solidFill>
                  <a:srgbClr val="0000FF"/>
                </a:solidFill>
                <a:effectLst/>
              </a:rPr>
              <a:t>object</a:t>
            </a:r>
            <a:r>
              <a:rPr lang="en-US" sz="1400" b="0" dirty="0">
                <a:solidFill>
                  <a:srgbClr val="000000"/>
                </a:solidFill>
                <a:effectLst/>
              </a:rPr>
              <a:t> </a:t>
            </a:r>
            <a:r>
              <a:rPr lang="en-US" sz="1400" b="0" dirty="0" err="1">
                <a:solidFill>
                  <a:srgbClr val="795E26"/>
                </a:solidFill>
                <a:effectLst/>
              </a:rPr>
              <a:t>ConvertBack</a:t>
            </a:r>
            <a:r>
              <a:rPr lang="en-US" sz="1400" b="0" dirty="0">
                <a:solidFill>
                  <a:srgbClr val="000000"/>
                </a:solidFill>
                <a:effectLst/>
              </a:rPr>
              <a:t>(</a:t>
            </a:r>
            <a:r>
              <a:rPr lang="en-US" sz="1400" b="0" dirty="0">
                <a:solidFill>
                  <a:srgbClr val="0000FF"/>
                </a:solidFill>
                <a:effectLst/>
              </a:rPr>
              <a:t>object</a:t>
            </a:r>
            <a:r>
              <a:rPr lang="en-US" sz="1400" b="0" dirty="0">
                <a:solidFill>
                  <a:srgbClr val="000000"/>
                </a:solidFill>
                <a:effectLst/>
              </a:rPr>
              <a:t> </a:t>
            </a:r>
            <a:r>
              <a:rPr lang="en-US" sz="1400" b="0" dirty="0">
                <a:solidFill>
                  <a:srgbClr val="001080"/>
                </a:solidFill>
                <a:effectLst/>
              </a:rPr>
              <a:t>value</a:t>
            </a:r>
            <a:r>
              <a:rPr lang="en-US" sz="1400" b="0" dirty="0">
                <a:solidFill>
                  <a:srgbClr val="000000"/>
                </a:solidFill>
                <a:effectLst/>
              </a:rPr>
              <a:t>, </a:t>
            </a:r>
            <a:r>
              <a:rPr lang="en-US" sz="1400" b="0" dirty="0">
                <a:solidFill>
                  <a:srgbClr val="267F99"/>
                </a:solidFill>
                <a:effectLst/>
              </a:rPr>
              <a:t>Type</a:t>
            </a:r>
            <a:r>
              <a:rPr lang="en-US" sz="1400" b="0" dirty="0">
                <a:solidFill>
                  <a:srgbClr val="000000"/>
                </a:solidFill>
                <a:effectLst/>
              </a:rPr>
              <a:t> </a:t>
            </a:r>
            <a:r>
              <a:rPr lang="en-US" sz="1400" b="0" dirty="0" err="1">
                <a:solidFill>
                  <a:srgbClr val="001080"/>
                </a:solidFill>
                <a:effectLst/>
              </a:rPr>
              <a:t>targetType</a:t>
            </a:r>
            <a:r>
              <a:rPr lang="en-US" sz="1400" b="0" dirty="0">
                <a:solidFill>
                  <a:srgbClr val="000000"/>
                </a:solidFill>
                <a:effectLst/>
              </a:rPr>
              <a:t>, </a:t>
            </a:r>
          </a:p>
          <a:p>
            <a:r>
              <a:rPr lang="en-US" sz="1400" b="0" dirty="0">
                <a:solidFill>
                  <a:srgbClr val="000000"/>
                </a:solidFill>
                <a:effectLst/>
              </a:rPr>
              <a:t>        </a:t>
            </a:r>
            <a:r>
              <a:rPr lang="en-US" sz="1400" b="0" dirty="0">
                <a:solidFill>
                  <a:srgbClr val="0000FF"/>
                </a:solidFill>
                <a:effectLst/>
              </a:rPr>
              <a:t>object</a:t>
            </a:r>
            <a:r>
              <a:rPr lang="en-US" sz="1400" b="0" dirty="0">
                <a:solidFill>
                  <a:srgbClr val="000000"/>
                </a:solidFill>
                <a:effectLst/>
              </a:rPr>
              <a:t> </a:t>
            </a:r>
            <a:r>
              <a:rPr lang="en-US" sz="1400" b="0" dirty="0">
                <a:solidFill>
                  <a:srgbClr val="001080"/>
                </a:solidFill>
                <a:effectLst/>
              </a:rPr>
              <a:t>parameter</a:t>
            </a:r>
            <a:r>
              <a:rPr lang="en-US" sz="1400" b="0" dirty="0">
                <a:solidFill>
                  <a:srgbClr val="000000"/>
                </a:solidFill>
                <a:effectLst/>
              </a:rPr>
              <a:t>, </a:t>
            </a:r>
            <a:r>
              <a:rPr lang="en-US" sz="1400" b="0" dirty="0" err="1">
                <a:solidFill>
                  <a:srgbClr val="267F99"/>
                </a:solidFill>
                <a:effectLst/>
              </a:rPr>
              <a:t>CultureInfo</a:t>
            </a:r>
            <a:r>
              <a:rPr lang="en-US" sz="1400" b="0" dirty="0">
                <a:solidFill>
                  <a:srgbClr val="000000"/>
                </a:solidFill>
                <a:effectLst/>
              </a:rPr>
              <a:t> </a:t>
            </a:r>
            <a:r>
              <a:rPr lang="en-US" sz="1400" b="0" dirty="0">
                <a:solidFill>
                  <a:srgbClr val="001080"/>
                </a:solidFill>
                <a:effectLst/>
              </a:rPr>
              <a:t>culture</a:t>
            </a:r>
            <a:r>
              <a:rPr lang="en-US" sz="1400" b="0" dirty="0">
                <a:solidFill>
                  <a:srgbClr val="000000"/>
                </a:solidFill>
                <a:effectLst/>
              </a:rPr>
              <a:t>)</a:t>
            </a:r>
          </a:p>
          <a:p>
            <a:r>
              <a:rPr lang="en-US" sz="1400" b="0" dirty="0">
                <a:solidFill>
                  <a:srgbClr val="000000"/>
                </a:solidFill>
                <a:effectLst/>
              </a:rPr>
              <a:t>    {</a:t>
            </a:r>
          </a:p>
          <a:p>
            <a:r>
              <a:rPr lang="en-US" sz="1400" b="0" dirty="0">
                <a:solidFill>
                  <a:srgbClr val="000000"/>
                </a:solidFill>
                <a:effectLst/>
              </a:rPr>
              <a:t>        </a:t>
            </a:r>
            <a:r>
              <a:rPr lang="en-US" sz="1400" b="0" dirty="0">
                <a:solidFill>
                  <a:srgbClr val="008000"/>
                </a:solidFill>
                <a:effectLst/>
              </a:rPr>
              <a:t>// Do the conversion from visibility to bool</a:t>
            </a:r>
            <a:endParaRPr lang="en-US" sz="1400" b="0" dirty="0">
              <a:solidFill>
                <a:srgbClr val="000000"/>
              </a:solidFill>
              <a:effectLst/>
            </a:endParaRPr>
          </a:p>
          <a:p>
            <a:r>
              <a:rPr lang="en-US" sz="1400" b="0" dirty="0">
                <a:solidFill>
                  <a:srgbClr val="000000"/>
                </a:solidFill>
                <a:effectLst/>
              </a:rPr>
              <a:t>    }</a:t>
            </a:r>
          </a:p>
          <a:p>
            <a:r>
              <a:rPr lang="en-US" sz="1400" b="0" dirty="0">
                <a:solidFill>
                  <a:srgbClr val="000000"/>
                </a:solidFill>
                <a:effectLst/>
              </a:rPr>
              <a:t>}</a:t>
            </a:r>
          </a:p>
        </p:txBody>
      </p:sp>
      <p:sp>
        <p:nvSpPr>
          <p:cNvPr id="11" name="TextBox 10">
            <a:extLst>
              <a:ext uri="{FF2B5EF4-FFF2-40B4-BE49-F238E27FC236}">
                <a16:creationId xmlns:a16="http://schemas.microsoft.com/office/drawing/2014/main" id="{1A879599-D6FF-9669-24FB-C17B65C5248A}"/>
              </a:ext>
            </a:extLst>
          </p:cNvPr>
          <p:cNvSpPr txBox="1"/>
          <p:nvPr/>
        </p:nvSpPr>
        <p:spPr>
          <a:xfrm>
            <a:off x="7072362" y="3857302"/>
            <a:ext cx="4762500" cy="2677656"/>
          </a:xfrm>
          <a:prstGeom prst="rect">
            <a:avLst/>
          </a:prstGeom>
          <a:noFill/>
        </p:spPr>
        <p:txBody>
          <a:bodyPr wrap="square">
            <a:spAutoFit/>
          </a:bodyPr>
          <a:lstStyle/>
          <a:p>
            <a:r>
              <a:rPr lang="en-US" sz="1400" b="0" dirty="0">
                <a:solidFill>
                  <a:srgbClr val="800000"/>
                </a:solidFill>
                <a:effectLst/>
              </a:rPr>
              <a:t>&lt;Window</a:t>
            </a:r>
            <a:r>
              <a:rPr lang="en-US" sz="1400" b="0" dirty="0">
                <a:solidFill>
                  <a:srgbClr val="000000"/>
                </a:solidFill>
                <a:effectLst/>
              </a:rPr>
              <a:t> </a:t>
            </a:r>
            <a:r>
              <a:rPr lang="en-US" sz="1400" b="0" dirty="0">
                <a:solidFill>
                  <a:srgbClr val="E50000"/>
                </a:solidFill>
                <a:effectLst/>
              </a:rPr>
              <a:t>x:Class</a:t>
            </a:r>
            <a:r>
              <a:rPr lang="en-US" sz="1400" b="0" dirty="0">
                <a:solidFill>
                  <a:srgbClr val="000000"/>
                </a:solidFill>
                <a:effectLst/>
              </a:rPr>
              <a:t>=</a:t>
            </a:r>
            <a:r>
              <a:rPr lang="en-US" sz="1400" b="0" dirty="0">
                <a:solidFill>
                  <a:srgbClr val="0000FF"/>
                </a:solidFill>
                <a:effectLst/>
              </a:rPr>
              <a:t>"VirtualControlDemo.Window1"</a:t>
            </a:r>
            <a:endParaRPr lang="en-US" sz="1400" b="0" dirty="0">
              <a:solidFill>
                <a:srgbClr val="000000"/>
              </a:solidFill>
              <a:effectLst/>
            </a:endParaRPr>
          </a:p>
          <a:p>
            <a:r>
              <a:rPr lang="en-US" sz="1400" b="0" dirty="0">
                <a:solidFill>
                  <a:srgbClr val="000000"/>
                </a:solidFill>
                <a:effectLst/>
              </a:rPr>
              <a:t>    ...</a:t>
            </a:r>
          </a:p>
          <a:p>
            <a:r>
              <a:rPr lang="en-US" sz="1400" b="0" dirty="0">
                <a:solidFill>
                  <a:srgbClr val="000000"/>
                </a:solidFill>
                <a:effectLst/>
              </a:rPr>
              <a:t>    </a:t>
            </a:r>
            <a:r>
              <a:rPr lang="en-US" sz="1400" b="0" dirty="0" err="1">
                <a:solidFill>
                  <a:srgbClr val="E50000"/>
                </a:solidFill>
                <a:effectLst/>
              </a:rPr>
              <a:t>xmlns:l</a:t>
            </a:r>
            <a:r>
              <a:rPr lang="en-US" sz="1400" b="0" dirty="0">
                <a:solidFill>
                  <a:srgbClr val="000000"/>
                </a:solidFill>
                <a:effectLst/>
              </a:rPr>
              <a:t>=</a:t>
            </a:r>
            <a:r>
              <a:rPr lang="en-US" sz="1400" b="0" dirty="0">
                <a:solidFill>
                  <a:srgbClr val="0000FF"/>
                </a:solidFill>
                <a:effectLst/>
              </a:rPr>
              <a:t>"</a:t>
            </a:r>
            <a:r>
              <a:rPr lang="en-US" sz="1400" b="0" dirty="0" err="1">
                <a:solidFill>
                  <a:srgbClr val="0000FF"/>
                </a:solidFill>
                <a:effectLst/>
              </a:rPr>
              <a:t>clr-namespace:VirtualControlDemo</a:t>
            </a:r>
            <a:r>
              <a:rPr lang="en-US" sz="1400" b="0" dirty="0">
                <a:solidFill>
                  <a:srgbClr val="0000FF"/>
                </a:solidFill>
                <a:effectLst/>
              </a:rPr>
              <a: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Window.Resources</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l:BoolToVisibilityConverter</a:t>
            </a:r>
            <a:r>
              <a:rPr lang="en-US" sz="1400" b="0" dirty="0">
                <a:solidFill>
                  <a:srgbClr val="000000"/>
                </a:solidFill>
                <a:effectLst/>
              </a:rPr>
              <a:t> </a:t>
            </a:r>
            <a:r>
              <a:rPr lang="en-US" sz="1400" b="0" dirty="0">
                <a:solidFill>
                  <a:srgbClr val="E50000"/>
                </a:solidFill>
                <a:effectLst/>
              </a:rPr>
              <a:t>x:Key</a:t>
            </a:r>
            <a:r>
              <a:rPr lang="en-US" sz="1400" b="0" dirty="0">
                <a:solidFill>
                  <a:srgbClr val="000000"/>
                </a:solidFill>
                <a:effectLst/>
              </a:rPr>
              <a:t>=</a:t>
            </a:r>
            <a:r>
              <a:rPr lang="en-US" sz="1400" b="0" dirty="0">
                <a:solidFill>
                  <a:srgbClr val="0000FF"/>
                </a:solidFill>
                <a:effectLst/>
              </a:rPr>
              <a:t>"converter"</a:t>
            </a:r>
            <a:r>
              <a:rPr lang="en-US" sz="1400" b="0" dirty="0">
                <a:solidFill>
                  <a:srgbClr val="000000"/>
                </a:solidFill>
                <a:effectLst/>
              </a:rPr>
              <a:t> </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a:t>
            </a:r>
            <a:r>
              <a:rPr lang="en-US" sz="1400" b="0" dirty="0" err="1">
                <a:solidFill>
                  <a:srgbClr val="800000"/>
                </a:solidFill>
                <a:effectLst/>
              </a:rPr>
              <a:t>Window.Resources</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&lt;Grid&gt;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&lt;Button</a:t>
            </a:r>
            <a:r>
              <a:rPr lang="en-US" sz="1400" b="0" dirty="0">
                <a:solidFill>
                  <a:srgbClr val="000000"/>
                </a:solidFill>
                <a:effectLst/>
              </a:rPr>
              <a:t> </a:t>
            </a:r>
            <a:r>
              <a:rPr lang="en-US" sz="1400" b="0" dirty="0">
                <a:solidFill>
                  <a:srgbClr val="E50000"/>
                </a:solidFill>
                <a:effectLst/>
              </a:rPr>
              <a:t>Visibility</a:t>
            </a:r>
            <a:r>
              <a:rPr lang="en-US" sz="1400" b="0" dirty="0">
                <a:solidFill>
                  <a:srgbClr val="000000"/>
                </a:solidFill>
                <a:effectLst/>
              </a:rPr>
              <a:t>=</a:t>
            </a:r>
            <a:r>
              <a:rPr lang="en-US" sz="1400" b="0" dirty="0">
                <a:solidFill>
                  <a:srgbClr val="0000FF"/>
                </a:solidFill>
                <a:effectLst/>
              </a:rPr>
              <a:t>"{Binding </a:t>
            </a:r>
            <a:r>
              <a:rPr lang="en-US" sz="1400" b="0" dirty="0" err="1">
                <a:solidFill>
                  <a:srgbClr val="0000FF"/>
                </a:solidFill>
                <a:effectLst/>
              </a:rPr>
              <a:t>HasFunction</a:t>
            </a:r>
            <a:r>
              <a:rPr lang="en-US" sz="1400" b="0" dirty="0">
                <a:solidFill>
                  <a:srgbClr val="0000FF"/>
                </a:solidFill>
                <a:effectLst/>
              </a:rPr>
              <a:t>, </a:t>
            </a:r>
            <a:endParaRPr lang="en-US" sz="1400" b="0" dirty="0">
              <a:solidFill>
                <a:srgbClr val="000000"/>
              </a:solidFill>
              <a:effectLst/>
            </a:endParaRPr>
          </a:p>
          <a:p>
            <a:r>
              <a:rPr lang="en-US" sz="1400" b="0" dirty="0">
                <a:solidFill>
                  <a:srgbClr val="0000FF"/>
                </a:solidFill>
                <a:effectLst/>
              </a:rPr>
              <a:t>            Converter={</a:t>
            </a:r>
            <a:r>
              <a:rPr lang="en-US" sz="1400" b="0" dirty="0" err="1">
                <a:solidFill>
                  <a:srgbClr val="0000FF"/>
                </a:solidFill>
                <a:effectLst/>
              </a:rPr>
              <a:t>StaticResource</a:t>
            </a:r>
            <a:r>
              <a:rPr lang="en-US" sz="1400" b="0" dirty="0">
                <a:solidFill>
                  <a:srgbClr val="0000FF"/>
                </a:solidFill>
                <a:effectLst/>
              </a:rPr>
              <a:t> converter}}"</a:t>
            </a:r>
            <a:r>
              <a:rPr lang="en-US" sz="1400" b="0" dirty="0">
                <a:solidFill>
                  <a:srgbClr val="000000"/>
                </a:solidFill>
                <a:effectLst/>
              </a:rPr>
              <a:t> </a:t>
            </a:r>
            <a:r>
              <a:rPr lang="en-US" sz="1400" b="0" dirty="0">
                <a:solidFill>
                  <a:srgbClr val="800000"/>
                </a:solidFill>
                <a:effectLst/>
              </a:rPr>
              <a:t>/&gt;</a:t>
            </a:r>
            <a:endParaRPr lang="en-US" sz="1400" b="0" dirty="0">
              <a:solidFill>
                <a:srgbClr val="000000"/>
              </a:solidFill>
              <a:effectLst/>
            </a:endParaRPr>
          </a:p>
          <a:p>
            <a:r>
              <a:rPr lang="en-US" sz="1400" b="0" dirty="0">
                <a:solidFill>
                  <a:srgbClr val="000000"/>
                </a:solidFill>
                <a:effectLst/>
              </a:rPr>
              <a:t>    </a:t>
            </a:r>
            <a:r>
              <a:rPr lang="en-US" sz="1400" b="0" dirty="0">
                <a:solidFill>
                  <a:srgbClr val="800000"/>
                </a:solidFill>
                <a:effectLst/>
              </a:rPr>
              <a:t>&lt;/Grid&gt;</a:t>
            </a:r>
            <a:endParaRPr lang="en-US" sz="1400" b="0" dirty="0">
              <a:solidFill>
                <a:srgbClr val="000000"/>
              </a:solidFill>
              <a:effectLst/>
            </a:endParaRPr>
          </a:p>
          <a:p>
            <a:r>
              <a:rPr lang="en-US" sz="1400" b="0" dirty="0">
                <a:solidFill>
                  <a:srgbClr val="800000"/>
                </a:solidFill>
                <a:effectLst/>
              </a:rPr>
              <a:t>&lt;/Window&gt;</a:t>
            </a:r>
            <a:endParaRPr lang="en-US" sz="1400" b="0" dirty="0">
              <a:solidFill>
                <a:srgbClr val="000000"/>
              </a:solidFill>
              <a:effectLst/>
            </a:endParaRPr>
          </a:p>
        </p:txBody>
      </p:sp>
      <p:sp>
        <p:nvSpPr>
          <p:cNvPr id="12" name="Arrow: Right 11">
            <a:extLst>
              <a:ext uri="{FF2B5EF4-FFF2-40B4-BE49-F238E27FC236}">
                <a16:creationId xmlns:a16="http://schemas.microsoft.com/office/drawing/2014/main" id="{1323759D-E662-4C13-D46C-D5E57DF7427E}"/>
              </a:ext>
            </a:extLst>
          </p:cNvPr>
          <p:cNvSpPr/>
          <p:nvPr/>
        </p:nvSpPr>
        <p:spPr bwMode="auto">
          <a:xfrm>
            <a:off x="5891263" y="4939702"/>
            <a:ext cx="576064" cy="43204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391189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Demo: </a:t>
            </a:r>
          </a:p>
          <a:p>
            <a:r>
              <a:rPr lang="en-US" dirty="0"/>
              <a:t>Converters</a:t>
            </a:r>
          </a:p>
        </p:txBody>
      </p:sp>
    </p:spTree>
    <p:extLst>
      <p:ext uri="{BB962C8B-B14F-4D97-AF65-F5344CB8AC3E}">
        <p14:creationId xmlns:p14="http://schemas.microsoft.com/office/powerpoint/2010/main" val="3275608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F618A9-1C83-7F25-CBDD-2D879956D582}"/>
              </a:ext>
            </a:extLst>
          </p:cNvPr>
          <p:cNvSpPr txBox="1"/>
          <p:nvPr/>
        </p:nvSpPr>
        <p:spPr>
          <a:xfrm>
            <a:off x="274639" y="1209973"/>
            <a:ext cx="10056812" cy="2751698"/>
          </a:xfrm>
          <a:prstGeom prst="rect">
            <a:avLst/>
          </a:prstGeom>
          <a:noFill/>
        </p:spPr>
        <p:txBody>
          <a:bodyPr vert="horz" wrap="square" lIns="146304" tIns="91440" rIns="146304" bIns="91440" rtlCol="0" anchor="t" anchorCtr="0">
            <a:normAutofit/>
          </a:bodyPr>
          <a:lstStyle/>
          <a:p>
            <a:pPr>
              <a:lnSpc>
                <a:spcPct val="90000"/>
              </a:lnSpc>
              <a:spcBef>
                <a:spcPct val="0"/>
              </a:spcBef>
              <a:spcAft>
                <a:spcPts val="600"/>
              </a:spcAft>
            </a:pPr>
            <a:r>
              <a:rPr lang="en-US" sz="7200" spc="-100" dirty="0">
                <a:ln w="3175">
                  <a:noFill/>
                </a:ln>
                <a:gradFill>
                  <a:gsLst>
                    <a:gs pos="0">
                      <a:schemeClr val="tx1"/>
                    </a:gs>
                    <a:gs pos="100000">
                      <a:schemeClr val="tx1"/>
                    </a:gs>
                  </a:gsLst>
                  <a:lin ang="5400000" scaled="0"/>
                </a:gradFill>
                <a:latin typeface="+mj-lt"/>
                <a:cs typeface="Segoe UI" pitchFamily="34" charset="0"/>
              </a:rPr>
              <a:t>Events</a:t>
            </a:r>
            <a:endPara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endParaRPr>
          </a:p>
        </p:txBody>
      </p:sp>
    </p:spTree>
    <p:extLst>
      <p:ext uri="{BB962C8B-B14F-4D97-AF65-F5344CB8AC3E}">
        <p14:creationId xmlns:p14="http://schemas.microsoft.com/office/powerpoint/2010/main" val="1134963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6079F-E2C0-B7DA-2EA1-AEBA7350FDDA}"/>
              </a:ext>
            </a:extLst>
          </p:cNvPr>
          <p:cNvSpPr>
            <a:spLocks noGrp="1"/>
          </p:cNvSpPr>
          <p:nvPr>
            <p:ph type="title"/>
          </p:nvPr>
        </p:nvSpPr>
        <p:spPr/>
        <p:txBody>
          <a:bodyPr/>
          <a:lstStyle/>
          <a:p>
            <a:r>
              <a:rPr lang="en-US" dirty="0"/>
              <a:t>Routed Events</a:t>
            </a:r>
          </a:p>
        </p:txBody>
      </p:sp>
      <p:sp>
        <p:nvSpPr>
          <p:cNvPr id="3" name="Text Placeholder 2">
            <a:extLst>
              <a:ext uri="{FF2B5EF4-FFF2-40B4-BE49-F238E27FC236}">
                <a16:creationId xmlns:a16="http://schemas.microsoft.com/office/drawing/2014/main" id="{A24C3251-A7BA-3FDF-181E-ABFCA3C0B061}"/>
              </a:ext>
            </a:extLst>
          </p:cNvPr>
          <p:cNvSpPr>
            <a:spLocks noGrp="1"/>
          </p:cNvSpPr>
          <p:nvPr>
            <p:ph type="body" sz="quarter" idx="10"/>
          </p:nvPr>
        </p:nvSpPr>
        <p:spPr>
          <a:xfrm>
            <a:off x="274638" y="1212850"/>
            <a:ext cx="11887200" cy="4019562"/>
          </a:xfrm>
        </p:spPr>
        <p:txBody>
          <a:bodyPr/>
          <a:lstStyle/>
          <a:p>
            <a:r>
              <a:rPr lang="en-US" sz="2800" dirty="0"/>
              <a:t>In WPF routed event is a type of event that can invoke handlers on multiple listeners in an element tree rather than just the object that raised the event. It is basically a CLR event that is supported by an instance of the Routed Event class. It is registered with the WPF event system. </a:t>
            </a:r>
            <a:r>
              <a:rPr lang="en-US" sz="2800" dirty="0" err="1"/>
              <a:t>RoutedEvents</a:t>
            </a:r>
            <a:r>
              <a:rPr lang="en-US" sz="2800" dirty="0"/>
              <a:t> have three main routing strategies which are as follows −</a:t>
            </a:r>
          </a:p>
          <a:p>
            <a:endParaRPr lang="en-US" sz="2800" dirty="0"/>
          </a:p>
          <a:p>
            <a:pPr marL="457200" indent="-457200">
              <a:buFont typeface="Arial" panose="020B0604020202020204" pitchFamily="34" charset="0"/>
              <a:buChar char="•"/>
            </a:pPr>
            <a:r>
              <a:rPr lang="en-US" sz="2800" dirty="0"/>
              <a:t>Direct Event</a:t>
            </a:r>
          </a:p>
          <a:p>
            <a:pPr marL="457200" indent="-457200">
              <a:buFont typeface="Arial" panose="020B0604020202020204" pitchFamily="34" charset="0"/>
              <a:buChar char="•"/>
            </a:pPr>
            <a:r>
              <a:rPr lang="en-US" sz="2800" dirty="0"/>
              <a:t>Bubbling Event</a:t>
            </a:r>
          </a:p>
          <a:p>
            <a:pPr marL="457200" indent="-457200">
              <a:buFont typeface="Arial" panose="020B0604020202020204" pitchFamily="34" charset="0"/>
              <a:buChar char="•"/>
            </a:pPr>
            <a:r>
              <a:rPr lang="en-US" sz="2800" dirty="0"/>
              <a:t>Tunnel Event </a:t>
            </a:r>
          </a:p>
        </p:txBody>
      </p:sp>
    </p:spTree>
    <p:extLst>
      <p:ext uri="{BB962C8B-B14F-4D97-AF65-F5344CB8AC3E}">
        <p14:creationId xmlns:p14="http://schemas.microsoft.com/office/powerpoint/2010/main" val="372827617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C4A84-C1DB-D1A1-B41F-CE4BAA36E474}"/>
              </a:ext>
            </a:extLst>
          </p:cNvPr>
          <p:cNvSpPr>
            <a:spLocks noGrp="1"/>
          </p:cNvSpPr>
          <p:nvPr>
            <p:ph type="title"/>
          </p:nvPr>
        </p:nvSpPr>
        <p:spPr/>
        <p:txBody>
          <a:bodyPr/>
          <a:lstStyle/>
          <a:p>
            <a:r>
              <a:rPr lang="en-US" dirty="0"/>
              <a:t>Direct Event</a:t>
            </a:r>
          </a:p>
        </p:txBody>
      </p:sp>
      <p:sp>
        <p:nvSpPr>
          <p:cNvPr id="3" name="Text Placeholder 2">
            <a:extLst>
              <a:ext uri="{FF2B5EF4-FFF2-40B4-BE49-F238E27FC236}">
                <a16:creationId xmlns:a16="http://schemas.microsoft.com/office/drawing/2014/main" id="{3862C71E-F18F-BC98-BBAD-87B4DA2EA8FA}"/>
              </a:ext>
            </a:extLst>
          </p:cNvPr>
          <p:cNvSpPr>
            <a:spLocks noGrp="1"/>
          </p:cNvSpPr>
          <p:nvPr>
            <p:ph type="body" sz="quarter" idx="10"/>
          </p:nvPr>
        </p:nvSpPr>
        <p:spPr>
          <a:xfrm>
            <a:off x="274638" y="1212850"/>
            <a:ext cx="11887200" cy="4124206"/>
          </a:xfrm>
        </p:spPr>
        <p:txBody>
          <a:bodyPr/>
          <a:lstStyle/>
          <a:p>
            <a:r>
              <a:rPr lang="en-US" sz="3200" dirty="0"/>
              <a:t>A direct event is similar to events in Windows forms which are raised by the element in which the event is originated.</a:t>
            </a:r>
          </a:p>
          <a:p>
            <a:endParaRPr lang="en-US" sz="3200" dirty="0"/>
          </a:p>
          <a:p>
            <a:r>
              <a:rPr lang="en-US" sz="3200" dirty="0"/>
              <a:t>Unlike a standard CLR event, direct routed events support class handling and they can be used in Event Setters and Event Triggers within your style of your Custom Control.</a:t>
            </a:r>
          </a:p>
          <a:p>
            <a:endParaRPr lang="en-US" sz="3200" dirty="0"/>
          </a:p>
          <a:p>
            <a:r>
              <a:rPr lang="en-US" sz="3200" dirty="0"/>
              <a:t>A good example of a direct event would be the </a:t>
            </a:r>
            <a:r>
              <a:rPr lang="en-US" sz="3200" dirty="0" err="1"/>
              <a:t>MouseEnter</a:t>
            </a:r>
            <a:r>
              <a:rPr lang="en-US" sz="3200" dirty="0"/>
              <a:t> event.</a:t>
            </a:r>
          </a:p>
        </p:txBody>
      </p:sp>
    </p:spTree>
    <p:extLst>
      <p:ext uri="{BB962C8B-B14F-4D97-AF65-F5344CB8AC3E}">
        <p14:creationId xmlns:p14="http://schemas.microsoft.com/office/powerpoint/2010/main" val="383133487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DD162-1CC4-1F67-D79A-9E9C623DEA18}"/>
              </a:ext>
            </a:extLst>
          </p:cNvPr>
          <p:cNvSpPr>
            <a:spLocks noGrp="1"/>
          </p:cNvSpPr>
          <p:nvPr>
            <p:ph type="title"/>
          </p:nvPr>
        </p:nvSpPr>
        <p:spPr/>
        <p:txBody>
          <a:bodyPr/>
          <a:lstStyle/>
          <a:p>
            <a:r>
              <a:rPr lang="en-US" dirty="0"/>
              <a:t>Bubbling Event</a:t>
            </a:r>
          </a:p>
        </p:txBody>
      </p:sp>
      <p:sp>
        <p:nvSpPr>
          <p:cNvPr id="3" name="Text Placeholder 2">
            <a:extLst>
              <a:ext uri="{FF2B5EF4-FFF2-40B4-BE49-F238E27FC236}">
                <a16:creationId xmlns:a16="http://schemas.microsoft.com/office/drawing/2014/main" id="{65A0EA45-95E5-5CD4-0EA7-80BFF1C05EA5}"/>
              </a:ext>
            </a:extLst>
          </p:cNvPr>
          <p:cNvSpPr>
            <a:spLocks noGrp="1"/>
          </p:cNvSpPr>
          <p:nvPr>
            <p:ph type="body" sz="quarter" idx="10"/>
          </p:nvPr>
        </p:nvSpPr>
        <p:spPr>
          <a:xfrm>
            <a:off x="274638" y="1212850"/>
            <a:ext cx="11887200" cy="1348061"/>
          </a:xfrm>
        </p:spPr>
        <p:txBody>
          <a:bodyPr/>
          <a:lstStyle/>
          <a:p>
            <a:r>
              <a:rPr lang="en-US" sz="2800" dirty="0"/>
              <a:t>A bubbling event begins with the element where the event is originated. Then it travels up the visual tree to the topmost element in the visual tree. So, in WPF, the topmost element is most likely a window.</a:t>
            </a:r>
          </a:p>
        </p:txBody>
      </p:sp>
      <p:pic>
        <p:nvPicPr>
          <p:cNvPr id="1026" name="Picture 2" descr="C# Helper: Understand event bubbling and tunneling in WPF and C#">
            <a:extLst>
              <a:ext uri="{FF2B5EF4-FFF2-40B4-BE49-F238E27FC236}">
                <a16:creationId xmlns:a16="http://schemas.microsoft.com/office/drawing/2014/main" id="{93675D97-22C4-2A79-9F0F-ED2647538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5909" y="3785294"/>
            <a:ext cx="5162550" cy="170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34236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77E-873F-6BEE-62A1-C8EF3DEF7D7B}"/>
              </a:ext>
            </a:extLst>
          </p:cNvPr>
          <p:cNvSpPr>
            <a:spLocks noGrp="1"/>
          </p:cNvSpPr>
          <p:nvPr>
            <p:ph type="title"/>
          </p:nvPr>
        </p:nvSpPr>
        <p:spPr/>
        <p:txBody>
          <a:bodyPr/>
          <a:lstStyle/>
          <a:p>
            <a:r>
              <a:rPr lang="en-US" dirty="0"/>
              <a:t>Tunnel Event</a:t>
            </a:r>
          </a:p>
        </p:txBody>
      </p:sp>
      <p:sp>
        <p:nvSpPr>
          <p:cNvPr id="3" name="Text Placeholder 2">
            <a:extLst>
              <a:ext uri="{FF2B5EF4-FFF2-40B4-BE49-F238E27FC236}">
                <a16:creationId xmlns:a16="http://schemas.microsoft.com/office/drawing/2014/main" id="{AFC7D44B-8773-E45F-765C-B77D60BD3C6F}"/>
              </a:ext>
            </a:extLst>
          </p:cNvPr>
          <p:cNvSpPr>
            <a:spLocks noGrp="1"/>
          </p:cNvSpPr>
          <p:nvPr>
            <p:ph type="body" sz="quarter" idx="10"/>
          </p:nvPr>
        </p:nvSpPr>
        <p:spPr>
          <a:xfrm>
            <a:off x="274638" y="1212850"/>
            <a:ext cx="11887200" cy="5010602"/>
          </a:xfrm>
        </p:spPr>
        <p:txBody>
          <a:bodyPr/>
          <a:lstStyle/>
          <a:p>
            <a:r>
              <a:rPr lang="en-US" sz="3200" dirty="0"/>
              <a:t>Event handlers on the element tree root are invoked and then the event travels down the visual tree to all the children nodes until it reaches the element in which the event originated.</a:t>
            </a:r>
          </a:p>
          <a:p>
            <a:endParaRPr lang="en-US" sz="3200" dirty="0"/>
          </a:p>
          <a:p>
            <a:r>
              <a:rPr lang="en-US" sz="3200" dirty="0"/>
              <a:t>The difference between a bubbling and a tunneling event is that a tunneling event will always start with a preview.</a:t>
            </a:r>
          </a:p>
          <a:p>
            <a:endParaRPr lang="en-US" sz="3200" dirty="0"/>
          </a:p>
          <a:p>
            <a:r>
              <a:rPr lang="en-US" sz="3200" dirty="0"/>
              <a:t>In a WPF application, events are often implemented as a tunneling/bubbling pair. So, you'll have a preview </a:t>
            </a:r>
            <a:r>
              <a:rPr lang="en-US" sz="3200" dirty="0" err="1"/>
              <a:t>MouseDown</a:t>
            </a:r>
            <a:r>
              <a:rPr lang="en-US" sz="3200" dirty="0"/>
              <a:t> and then a </a:t>
            </a:r>
            <a:r>
              <a:rPr lang="en-US" sz="3200" dirty="0" err="1"/>
              <a:t>MouseDown</a:t>
            </a:r>
            <a:r>
              <a:rPr lang="en-US" sz="3200" dirty="0"/>
              <a:t> event.</a:t>
            </a:r>
          </a:p>
        </p:txBody>
      </p:sp>
    </p:spTree>
    <p:extLst>
      <p:ext uri="{BB962C8B-B14F-4D97-AF65-F5344CB8AC3E}">
        <p14:creationId xmlns:p14="http://schemas.microsoft.com/office/powerpoint/2010/main" val="40807607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5F6BC-53DA-1AE7-D5F9-9B3F5B431055}"/>
              </a:ext>
            </a:extLst>
          </p:cNvPr>
          <p:cNvSpPr>
            <a:spLocks noGrp="1"/>
          </p:cNvSpPr>
          <p:nvPr>
            <p:ph type="title"/>
          </p:nvPr>
        </p:nvSpPr>
        <p:spPr/>
        <p:txBody>
          <a:bodyPr/>
          <a:lstStyle/>
          <a:p>
            <a:r>
              <a:rPr lang="en-US" dirty="0"/>
              <a:t>Custom Routed Events</a:t>
            </a:r>
          </a:p>
        </p:txBody>
      </p:sp>
      <p:sp>
        <p:nvSpPr>
          <p:cNvPr id="3" name="Text Placeholder 2">
            <a:extLst>
              <a:ext uri="{FF2B5EF4-FFF2-40B4-BE49-F238E27FC236}">
                <a16:creationId xmlns:a16="http://schemas.microsoft.com/office/drawing/2014/main" id="{BDA96784-168B-D770-2247-6AE91D6C8914}"/>
              </a:ext>
            </a:extLst>
          </p:cNvPr>
          <p:cNvSpPr>
            <a:spLocks noGrp="1"/>
          </p:cNvSpPr>
          <p:nvPr>
            <p:ph type="body" sz="quarter" idx="10"/>
          </p:nvPr>
        </p:nvSpPr>
        <p:spPr>
          <a:xfrm>
            <a:off x="274638" y="1212850"/>
            <a:ext cx="11887200" cy="4191917"/>
          </a:xfrm>
        </p:spPr>
        <p:txBody>
          <a:bodyPr/>
          <a:lstStyle/>
          <a:p>
            <a:r>
              <a:rPr lang="en-US" sz="2800" dirty="0"/>
              <a:t>In .NET framework, custom routed event can also be defined. You need to follow the steps given below to define a custom routed event in C#.</a:t>
            </a:r>
          </a:p>
          <a:p>
            <a:endParaRPr lang="en-US" sz="2800" dirty="0"/>
          </a:p>
          <a:p>
            <a:pPr marL="457200" indent="-457200">
              <a:buFont typeface="Arial" panose="020B0604020202020204" pitchFamily="34" charset="0"/>
              <a:buChar char="•"/>
            </a:pPr>
            <a:r>
              <a:rPr lang="en-US" sz="2800" dirty="0"/>
              <a:t>Declare and register your routed event with system call </a:t>
            </a:r>
            <a:r>
              <a:rPr lang="en-US" sz="2800" dirty="0" err="1"/>
              <a:t>RegisterRoutedEvent</a:t>
            </a:r>
            <a:r>
              <a:rPr lang="en-US" sz="2800" dirty="0"/>
              <a: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Specify the Routing Strategy, i.e. Bubble, Tunnel, or Direct.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Provide the event handler.</a:t>
            </a:r>
            <a:endParaRPr lang="en-US" dirty="0"/>
          </a:p>
        </p:txBody>
      </p:sp>
    </p:spTree>
    <p:extLst>
      <p:ext uri="{BB962C8B-B14F-4D97-AF65-F5344CB8AC3E}">
        <p14:creationId xmlns:p14="http://schemas.microsoft.com/office/powerpoint/2010/main" val="33240865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Demo: </a:t>
            </a:r>
          </a:p>
          <a:p>
            <a:r>
              <a:rPr lang="en-US" dirty="0"/>
              <a:t>Events</a:t>
            </a:r>
          </a:p>
        </p:txBody>
      </p:sp>
    </p:spTree>
    <p:extLst>
      <p:ext uri="{BB962C8B-B14F-4D97-AF65-F5344CB8AC3E}">
        <p14:creationId xmlns:p14="http://schemas.microsoft.com/office/powerpoint/2010/main" val="28944668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F618A9-1C83-7F25-CBDD-2D879956D582}"/>
              </a:ext>
            </a:extLst>
          </p:cNvPr>
          <p:cNvSpPr txBox="1"/>
          <p:nvPr/>
        </p:nvSpPr>
        <p:spPr>
          <a:xfrm>
            <a:off x="274639" y="1209973"/>
            <a:ext cx="10056812" cy="2751698"/>
          </a:xfrm>
          <a:prstGeom prst="rect">
            <a:avLst/>
          </a:prstGeom>
          <a:noFill/>
        </p:spPr>
        <p:txBody>
          <a:bodyPr vert="horz" wrap="square" lIns="146304" tIns="91440" rIns="146304" bIns="91440" rtlCol="0" anchor="t" anchorCtr="0">
            <a:normAutofit/>
          </a:bodyPr>
          <a:lstStyle/>
          <a:p>
            <a:pPr>
              <a:lnSpc>
                <a:spcPct val="90000"/>
              </a:lnSpc>
              <a:spcBef>
                <a:spcPct val="0"/>
              </a:spcBef>
              <a:spcAft>
                <a:spcPts val="600"/>
              </a:spcAft>
            </a:pPr>
            <a:r>
              <a: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rPr>
              <a:t>Custom Controls</a:t>
            </a:r>
          </a:p>
        </p:txBody>
      </p:sp>
    </p:spTree>
    <p:extLst>
      <p:ext uri="{BB962C8B-B14F-4D97-AF65-F5344CB8AC3E}">
        <p14:creationId xmlns:p14="http://schemas.microsoft.com/office/powerpoint/2010/main" val="42471315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4BE12F-F046-51DE-598A-A8F08F9DF0FD}"/>
              </a:ext>
            </a:extLst>
          </p:cNvPr>
          <p:cNvSpPr>
            <a:spLocks noGrp="1"/>
          </p:cNvSpPr>
          <p:nvPr>
            <p:ph type="body" sz="quarter" idx="10"/>
          </p:nvPr>
        </p:nvSpPr>
        <p:spPr>
          <a:xfrm>
            <a:off x="274638" y="1212850"/>
            <a:ext cx="11560223" cy="1181862"/>
          </a:xfrm>
        </p:spPr>
        <p:txBody>
          <a:bodyPr/>
          <a:lstStyle/>
          <a:p>
            <a:pPr marL="0" indent="0">
              <a:buNone/>
            </a:pPr>
            <a:r>
              <a:rPr lang="en-US" dirty="0"/>
              <a:t>You Can also define any CLR types in </a:t>
            </a:r>
            <a:r>
              <a:rPr lang="en-US" dirty="0" err="1"/>
              <a:t>Xaml</a:t>
            </a:r>
            <a:r>
              <a:rPr lang="en-US" dirty="0"/>
              <a:t> Resources for Reuse, but it is not as common as styles and color</a:t>
            </a:r>
          </a:p>
        </p:txBody>
      </p:sp>
      <p:sp>
        <p:nvSpPr>
          <p:cNvPr id="3" name="Title 2">
            <a:extLst>
              <a:ext uri="{FF2B5EF4-FFF2-40B4-BE49-F238E27FC236}">
                <a16:creationId xmlns:a16="http://schemas.microsoft.com/office/drawing/2014/main" id="{CB34B931-81D5-A606-6255-F880332DB391}"/>
              </a:ext>
            </a:extLst>
          </p:cNvPr>
          <p:cNvSpPr>
            <a:spLocks noGrp="1"/>
          </p:cNvSpPr>
          <p:nvPr>
            <p:ph type="title"/>
          </p:nvPr>
        </p:nvSpPr>
        <p:spPr/>
        <p:txBody>
          <a:bodyPr/>
          <a:lstStyle/>
          <a:p>
            <a:r>
              <a:rPr lang="en-US" dirty="0"/>
              <a:t>Other Resource Types</a:t>
            </a:r>
          </a:p>
        </p:txBody>
      </p:sp>
      <p:sp>
        <p:nvSpPr>
          <p:cNvPr id="7" name="TextBox 6">
            <a:extLst>
              <a:ext uri="{FF2B5EF4-FFF2-40B4-BE49-F238E27FC236}">
                <a16:creationId xmlns:a16="http://schemas.microsoft.com/office/drawing/2014/main" id="{881AEE8D-3188-16D8-8F51-13A8C26C1DCD}"/>
              </a:ext>
            </a:extLst>
          </p:cNvPr>
          <p:cNvSpPr txBox="1"/>
          <p:nvPr/>
        </p:nvSpPr>
        <p:spPr>
          <a:xfrm>
            <a:off x="2883689" y="2777182"/>
            <a:ext cx="6669096" cy="3293209"/>
          </a:xfrm>
          <a:prstGeom prst="rect">
            <a:avLst/>
          </a:prstGeom>
          <a:noFill/>
        </p:spPr>
        <p:txBody>
          <a:bodyPr wrap="square">
            <a:spAutoFit/>
          </a:bodyPr>
          <a:lstStyle/>
          <a:p>
            <a:r>
              <a:rPr lang="en-US" sz="1600" b="0" dirty="0">
                <a:solidFill>
                  <a:srgbClr val="800000"/>
                </a:solidFill>
                <a:effectLst/>
              </a:rPr>
              <a:t>&lt;Page</a:t>
            </a:r>
            <a:endParaRPr lang="en-US" sz="1600" b="0" dirty="0">
              <a:solidFill>
                <a:srgbClr val="000000"/>
              </a:solidFill>
              <a:effectLst/>
            </a:endParaRPr>
          </a:p>
          <a:p>
            <a:r>
              <a:rPr lang="en-US" sz="1600" b="0" dirty="0">
                <a:solidFill>
                  <a:srgbClr val="000000"/>
                </a:solidFill>
                <a:effectLst/>
              </a:rPr>
              <a:t>    </a:t>
            </a:r>
            <a:r>
              <a:rPr lang="en-US" sz="1600" b="0" dirty="0">
                <a:solidFill>
                  <a:srgbClr val="E50000"/>
                </a:solidFill>
                <a:effectLst/>
              </a:rPr>
              <a:t>x:Class</a:t>
            </a:r>
            <a:r>
              <a:rPr lang="en-US" sz="1600" b="0" dirty="0">
                <a:solidFill>
                  <a:srgbClr val="000000"/>
                </a:solidFill>
                <a:effectLst/>
              </a:rPr>
              <a:t>=</a:t>
            </a:r>
            <a:r>
              <a:rPr lang="en-US" sz="1600" b="0" dirty="0">
                <a:solidFill>
                  <a:srgbClr val="0000FF"/>
                </a:solidFill>
                <a:effectLst/>
              </a:rPr>
              <a:t>"MSDNSample.MainPage"</a:t>
            </a:r>
            <a:endParaRPr lang="en-US" sz="1600" b="0" dirty="0">
              <a:solidFill>
                <a:srgbClr val="000000"/>
              </a:solidFill>
              <a:effectLst/>
            </a:endParaRPr>
          </a:p>
          <a:p>
            <a:r>
              <a:rPr lang="en-US" sz="1600" b="0" dirty="0">
                <a:solidFill>
                  <a:srgbClr val="000000"/>
                </a:solidFill>
                <a:effectLst/>
              </a:rPr>
              <a:t>    </a:t>
            </a:r>
            <a:r>
              <a:rPr lang="en-US" sz="1600" b="0" dirty="0" err="1">
                <a:solidFill>
                  <a:srgbClr val="E50000"/>
                </a:solidFill>
                <a:effectLst/>
              </a:rPr>
              <a:t>xmlns</a:t>
            </a:r>
            <a:r>
              <a:rPr lang="en-US" sz="1600" b="0" dirty="0">
                <a:solidFill>
                  <a:srgbClr val="000000"/>
                </a:solidFill>
                <a:effectLst/>
              </a:rPr>
              <a:t>=</a:t>
            </a:r>
            <a:r>
              <a:rPr lang="en-US" sz="1600" b="0" dirty="0">
                <a:solidFill>
                  <a:srgbClr val="0000FF"/>
                </a:solidFill>
                <a:effectLst/>
              </a:rPr>
              <a:t>"http://schemas.microsoft.com/</a:t>
            </a:r>
            <a:r>
              <a:rPr lang="en-US" sz="1600" b="0" dirty="0" err="1">
                <a:solidFill>
                  <a:srgbClr val="0000FF"/>
                </a:solidFill>
                <a:effectLst/>
              </a:rPr>
              <a:t>winfx</a:t>
            </a:r>
            <a:r>
              <a:rPr lang="en-US" sz="1600" b="0" dirty="0">
                <a:solidFill>
                  <a:srgbClr val="0000FF"/>
                </a:solidFill>
                <a:effectLst/>
              </a:rPr>
              <a:t>/2006/</a:t>
            </a:r>
            <a:r>
              <a:rPr lang="en-US" sz="1600" b="0" dirty="0" err="1">
                <a:solidFill>
                  <a:srgbClr val="0000FF"/>
                </a:solidFill>
                <a:effectLst/>
              </a:rPr>
              <a:t>xaml</a:t>
            </a:r>
            <a:r>
              <a:rPr lang="en-US" sz="1600" b="0" dirty="0">
                <a:solidFill>
                  <a:srgbClr val="0000FF"/>
                </a:solidFill>
                <a:effectLst/>
              </a:rPr>
              <a:t>/presentation"</a:t>
            </a:r>
            <a:endParaRPr lang="en-US" sz="1600" b="0" dirty="0">
              <a:solidFill>
                <a:srgbClr val="000000"/>
              </a:solidFill>
              <a:effectLst/>
            </a:endParaRPr>
          </a:p>
          <a:p>
            <a:r>
              <a:rPr lang="en-US" sz="1600" b="0" dirty="0">
                <a:solidFill>
                  <a:srgbClr val="000000"/>
                </a:solidFill>
                <a:effectLst/>
              </a:rPr>
              <a:t>    </a:t>
            </a:r>
            <a:r>
              <a:rPr lang="en-US" sz="1600" b="0" dirty="0" err="1">
                <a:solidFill>
                  <a:srgbClr val="E50000"/>
                </a:solidFill>
                <a:effectLst/>
              </a:rPr>
              <a:t>xmlns:x</a:t>
            </a:r>
            <a:r>
              <a:rPr lang="en-US" sz="1600" b="0" dirty="0">
                <a:solidFill>
                  <a:srgbClr val="000000"/>
                </a:solidFill>
                <a:effectLst/>
              </a:rPr>
              <a:t>=</a:t>
            </a:r>
            <a:r>
              <a:rPr lang="en-US" sz="1600" b="0" dirty="0">
                <a:solidFill>
                  <a:srgbClr val="0000FF"/>
                </a:solidFill>
                <a:effectLst/>
              </a:rPr>
              <a:t>"http://schemas.microsoft.com/</a:t>
            </a:r>
            <a:r>
              <a:rPr lang="en-US" sz="1600" b="0" dirty="0" err="1">
                <a:solidFill>
                  <a:srgbClr val="0000FF"/>
                </a:solidFill>
                <a:effectLst/>
              </a:rPr>
              <a:t>winfx</a:t>
            </a:r>
            <a:r>
              <a:rPr lang="en-US" sz="1600" b="0" dirty="0">
                <a:solidFill>
                  <a:srgbClr val="0000FF"/>
                </a:solidFill>
                <a:effectLst/>
              </a:rPr>
              <a:t>/2006/</a:t>
            </a:r>
            <a:r>
              <a:rPr lang="en-US" sz="1600" b="0" dirty="0" err="1">
                <a:solidFill>
                  <a:srgbClr val="0000FF"/>
                </a:solidFill>
                <a:effectLst/>
              </a:rPr>
              <a:t>xaml</a:t>
            </a:r>
            <a:r>
              <a:rPr lang="en-US" sz="1600" b="0" dirty="0">
                <a:solidFill>
                  <a:srgbClr val="0000FF"/>
                </a:solidFill>
                <a:effectLst/>
              </a:rPr>
              <a:t>"</a:t>
            </a:r>
            <a:r>
              <a:rPr lang="en-US" sz="1600" b="0" dirty="0">
                <a:solidFill>
                  <a:srgbClr val="800000"/>
                </a:solidFill>
                <a:effectLst/>
              </a:rPr>
              <a:t>&gt;</a:t>
            </a:r>
            <a:endParaRPr lang="en-US" sz="1600" b="0" dirty="0">
              <a:solidFill>
                <a:srgbClr val="000000"/>
              </a:solidFill>
              <a:effectLst/>
            </a:endParaRPr>
          </a:p>
          <a:p>
            <a:br>
              <a:rPr lang="en-US" sz="1600" b="0" dirty="0">
                <a:solidFill>
                  <a:srgbClr val="000000"/>
                </a:solidFill>
                <a:effectLst/>
              </a:rPr>
            </a:br>
            <a:r>
              <a:rPr lang="en-US" sz="1600" b="0" dirty="0">
                <a:solidFill>
                  <a:srgbClr val="000000"/>
                </a:solidFill>
                <a:effectLst/>
              </a:rPr>
              <a:t>    </a:t>
            </a:r>
            <a:r>
              <a:rPr lang="en-US" sz="1600" b="0" dirty="0">
                <a:solidFill>
                  <a:srgbClr val="800000"/>
                </a:solidFill>
                <a:effectLst/>
              </a:rPr>
              <a:t>&lt;</a:t>
            </a:r>
            <a:r>
              <a:rPr lang="en-US" sz="1600" b="0" dirty="0" err="1">
                <a:solidFill>
                  <a:srgbClr val="800000"/>
                </a:solidFill>
                <a:effectLst/>
              </a:rPr>
              <a:t>Page.Resources</a:t>
            </a:r>
            <a:r>
              <a:rPr lang="en-US" sz="1600" b="0" dirty="0">
                <a:solidFill>
                  <a:srgbClr val="800000"/>
                </a:solidFill>
                <a:effectLst/>
              </a:rPr>
              <a:t>&gt;</a:t>
            </a:r>
            <a:endParaRPr lang="en-US" sz="1600" b="0" dirty="0">
              <a:solidFill>
                <a:srgbClr val="000000"/>
              </a:solidFill>
              <a:effectLst/>
            </a:endParaRPr>
          </a:p>
          <a:p>
            <a:r>
              <a:rPr lang="en-US" sz="1600" b="0" dirty="0">
                <a:solidFill>
                  <a:srgbClr val="000000"/>
                </a:solidFill>
                <a:effectLst/>
              </a:rPr>
              <a:t>        </a:t>
            </a:r>
            <a:r>
              <a:rPr lang="en-US" sz="1600" b="0" dirty="0">
                <a:solidFill>
                  <a:srgbClr val="800000"/>
                </a:solidFill>
                <a:effectLst/>
              </a:rPr>
              <a:t>&lt;</a:t>
            </a:r>
            <a:r>
              <a:rPr lang="en-US" sz="1600" b="0" dirty="0" err="1">
                <a:solidFill>
                  <a:srgbClr val="800000"/>
                </a:solidFill>
                <a:effectLst/>
              </a:rPr>
              <a:t>x:String</a:t>
            </a:r>
            <a:r>
              <a:rPr lang="en-US" sz="1600" b="0" dirty="0">
                <a:solidFill>
                  <a:srgbClr val="000000"/>
                </a:solidFill>
                <a:effectLst/>
              </a:rPr>
              <a:t> </a:t>
            </a:r>
            <a:r>
              <a:rPr lang="en-US" sz="1600" b="0" dirty="0">
                <a:solidFill>
                  <a:srgbClr val="E50000"/>
                </a:solidFill>
                <a:effectLst/>
              </a:rPr>
              <a:t>x:Key</a:t>
            </a:r>
            <a:r>
              <a:rPr lang="en-US" sz="1600" b="0" dirty="0">
                <a:solidFill>
                  <a:srgbClr val="000000"/>
                </a:solidFill>
                <a:effectLst/>
              </a:rPr>
              <a:t>=</a:t>
            </a:r>
            <a:r>
              <a:rPr lang="en-US" sz="1600" b="0" dirty="0">
                <a:solidFill>
                  <a:srgbClr val="0000FF"/>
                </a:solidFill>
                <a:effectLst/>
              </a:rPr>
              <a:t>"greeting"</a:t>
            </a:r>
            <a:r>
              <a:rPr lang="en-US" sz="1600" b="0" dirty="0">
                <a:solidFill>
                  <a:srgbClr val="800000"/>
                </a:solidFill>
                <a:effectLst/>
              </a:rPr>
              <a:t>&gt;</a:t>
            </a:r>
            <a:r>
              <a:rPr lang="en-US" sz="1600" b="0" dirty="0">
                <a:solidFill>
                  <a:srgbClr val="000000"/>
                </a:solidFill>
                <a:effectLst/>
              </a:rPr>
              <a:t>Hello world</a:t>
            </a:r>
            <a:r>
              <a:rPr lang="en-US" sz="1600" b="0" dirty="0">
                <a:solidFill>
                  <a:srgbClr val="800000"/>
                </a:solidFill>
                <a:effectLst/>
              </a:rPr>
              <a:t>&lt;/</a:t>
            </a:r>
            <a:r>
              <a:rPr lang="en-US" sz="1600" b="0" dirty="0" err="1">
                <a:solidFill>
                  <a:srgbClr val="800000"/>
                </a:solidFill>
                <a:effectLst/>
              </a:rPr>
              <a:t>x:String</a:t>
            </a:r>
            <a:r>
              <a:rPr lang="en-US" sz="1600" b="0" dirty="0">
                <a:solidFill>
                  <a:srgbClr val="800000"/>
                </a:solidFill>
                <a:effectLst/>
              </a:rPr>
              <a:t>&gt;</a:t>
            </a:r>
            <a:endParaRPr lang="en-US" sz="1600" b="0" dirty="0">
              <a:solidFill>
                <a:srgbClr val="000000"/>
              </a:solidFill>
              <a:effectLst/>
            </a:endParaRPr>
          </a:p>
          <a:p>
            <a:r>
              <a:rPr lang="en-US" sz="1600" b="0" dirty="0">
                <a:solidFill>
                  <a:srgbClr val="000000"/>
                </a:solidFill>
                <a:effectLst/>
              </a:rPr>
              <a:t>        </a:t>
            </a:r>
            <a:r>
              <a:rPr lang="en-US" sz="1600" b="0" dirty="0">
                <a:solidFill>
                  <a:srgbClr val="800000"/>
                </a:solidFill>
                <a:effectLst/>
              </a:rPr>
              <a:t>&lt;</a:t>
            </a:r>
            <a:r>
              <a:rPr lang="en-US" sz="1600" b="0" dirty="0" err="1">
                <a:solidFill>
                  <a:srgbClr val="800000"/>
                </a:solidFill>
                <a:effectLst/>
              </a:rPr>
              <a:t>x:String</a:t>
            </a:r>
            <a:r>
              <a:rPr lang="en-US" sz="1600" b="0" dirty="0">
                <a:solidFill>
                  <a:srgbClr val="000000"/>
                </a:solidFill>
                <a:effectLst/>
              </a:rPr>
              <a:t> </a:t>
            </a:r>
            <a:r>
              <a:rPr lang="en-US" sz="1600" b="0" dirty="0">
                <a:solidFill>
                  <a:srgbClr val="E50000"/>
                </a:solidFill>
                <a:effectLst/>
              </a:rPr>
              <a:t>x:Key</a:t>
            </a:r>
            <a:r>
              <a:rPr lang="en-US" sz="1600" b="0" dirty="0">
                <a:solidFill>
                  <a:srgbClr val="000000"/>
                </a:solidFill>
                <a:effectLst/>
              </a:rPr>
              <a:t>=</a:t>
            </a:r>
            <a:r>
              <a:rPr lang="en-US" sz="1600" b="0" dirty="0">
                <a:solidFill>
                  <a:srgbClr val="0000FF"/>
                </a:solidFill>
                <a:effectLst/>
              </a:rPr>
              <a:t>"goodbye"</a:t>
            </a:r>
            <a:r>
              <a:rPr lang="en-US" sz="1600" b="0" dirty="0">
                <a:solidFill>
                  <a:srgbClr val="800000"/>
                </a:solidFill>
                <a:effectLst/>
              </a:rPr>
              <a:t>&gt;</a:t>
            </a:r>
            <a:r>
              <a:rPr lang="en-US" sz="1600" b="0" dirty="0">
                <a:solidFill>
                  <a:srgbClr val="000000"/>
                </a:solidFill>
                <a:effectLst/>
              </a:rPr>
              <a:t>Goodbye world</a:t>
            </a:r>
            <a:r>
              <a:rPr lang="en-US" sz="1600" b="0" dirty="0">
                <a:solidFill>
                  <a:srgbClr val="800000"/>
                </a:solidFill>
                <a:effectLst/>
              </a:rPr>
              <a:t>&lt;/</a:t>
            </a:r>
            <a:r>
              <a:rPr lang="en-US" sz="1600" b="0" dirty="0" err="1">
                <a:solidFill>
                  <a:srgbClr val="800000"/>
                </a:solidFill>
                <a:effectLst/>
              </a:rPr>
              <a:t>x:String</a:t>
            </a:r>
            <a:r>
              <a:rPr lang="en-US" sz="1600" b="0" dirty="0">
                <a:solidFill>
                  <a:srgbClr val="800000"/>
                </a:solidFill>
                <a:effectLst/>
              </a:rPr>
              <a:t>&gt;</a:t>
            </a:r>
            <a:endParaRPr lang="en-US" sz="1600" b="0" dirty="0">
              <a:solidFill>
                <a:srgbClr val="000000"/>
              </a:solidFill>
              <a:effectLst/>
            </a:endParaRPr>
          </a:p>
          <a:p>
            <a:r>
              <a:rPr lang="en-US" sz="1600" b="0" dirty="0">
                <a:solidFill>
                  <a:srgbClr val="000000"/>
                </a:solidFill>
                <a:effectLst/>
              </a:rPr>
              <a:t>    </a:t>
            </a:r>
            <a:r>
              <a:rPr lang="en-US" sz="1600" b="0" dirty="0">
                <a:solidFill>
                  <a:srgbClr val="800000"/>
                </a:solidFill>
                <a:effectLst/>
              </a:rPr>
              <a:t>&lt;/</a:t>
            </a:r>
            <a:r>
              <a:rPr lang="en-US" sz="1600" b="0" dirty="0" err="1">
                <a:solidFill>
                  <a:srgbClr val="800000"/>
                </a:solidFill>
                <a:effectLst/>
              </a:rPr>
              <a:t>Page.Resources</a:t>
            </a:r>
            <a:r>
              <a:rPr lang="en-US" sz="1600" b="0" dirty="0">
                <a:solidFill>
                  <a:srgbClr val="800000"/>
                </a:solidFill>
                <a:effectLst/>
              </a:rPr>
              <a:t>&gt;</a:t>
            </a:r>
            <a:endParaRPr lang="en-US" sz="1600" b="0" dirty="0">
              <a:solidFill>
                <a:srgbClr val="000000"/>
              </a:solidFill>
              <a:effectLst/>
            </a:endParaRPr>
          </a:p>
          <a:p>
            <a:br>
              <a:rPr lang="en-US" sz="1600" b="0" dirty="0">
                <a:solidFill>
                  <a:srgbClr val="000000"/>
                </a:solidFill>
                <a:effectLst/>
              </a:rPr>
            </a:br>
            <a:r>
              <a:rPr lang="en-US" sz="1600" b="0" dirty="0">
                <a:solidFill>
                  <a:srgbClr val="000000"/>
                </a:solidFill>
                <a:effectLst/>
              </a:rPr>
              <a:t>    </a:t>
            </a:r>
            <a:r>
              <a:rPr lang="en-US" sz="1600" b="0" dirty="0">
                <a:solidFill>
                  <a:srgbClr val="800000"/>
                </a:solidFill>
                <a:effectLst/>
              </a:rPr>
              <a:t>&lt;</a:t>
            </a:r>
            <a:r>
              <a:rPr lang="en-US" sz="1600" b="0" dirty="0" err="1">
                <a:solidFill>
                  <a:srgbClr val="800000"/>
                </a:solidFill>
                <a:effectLst/>
              </a:rPr>
              <a:t>TextBlock</a:t>
            </a:r>
            <a:r>
              <a:rPr lang="en-US" sz="1600" b="0" dirty="0">
                <a:solidFill>
                  <a:srgbClr val="000000"/>
                </a:solidFill>
                <a:effectLst/>
              </a:rPr>
              <a:t> </a:t>
            </a:r>
            <a:r>
              <a:rPr lang="en-US" sz="1600" b="0" dirty="0">
                <a:solidFill>
                  <a:srgbClr val="E50000"/>
                </a:solidFill>
                <a:effectLst/>
              </a:rPr>
              <a:t>Text</a:t>
            </a:r>
            <a:r>
              <a:rPr lang="en-US" sz="1600" b="0" dirty="0">
                <a:solidFill>
                  <a:srgbClr val="000000"/>
                </a:solidFill>
                <a:effectLst/>
              </a:rPr>
              <a:t>=</a:t>
            </a:r>
            <a:r>
              <a:rPr lang="en-US" sz="1600" b="0" dirty="0">
                <a:solidFill>
                  <a:srgbClr val="0000FF"/>
                </a:solidFill>
                <a:effectLst/>
              </a:rPr>
              <a:t>"{</a:t>
            </a:r>
            <a:r>
              <a:rPr lang="en-US" sz="1600" b="0" dirty="0" err="1">
                <a:solidFill>
                  <a:srgbClr val="0000FF"/>
                </a:solidFill>
                <a:effectLst/>
              </a:rPr>
              <a:t>StaticResource</a:t>
            </a:r>
            <a:r>
              <a:rPr lang="en-US" sz="1600" b="0" dirty="0">
                <a:solidFill>
                  <a:srgbClr val="0000FF"/>
                </a:solidFill>
                <a:effectLst/>
              </a:rPr>
              <a:t> greeting}"</a:t>
            </a:r>
            <a:r>
              <a:rPr lang="en-US" sz="1600" b="0" dirty="0">
                <a:solidFill>
                  <a:srgbClr val="000000"/>
                </a:solidFill>
                <a:effectLst/>
              </a:rPr>
              <a:t> </a:t>
            </a:r>
            <a:r>
              <a:rPr lang="en-US" sz="1600" b="0" dirty="0">
                <a:solidFill>
                  <a:srgbClr val="E50000"/>
                </a:solidFill>
                <a:effectLst/>
              </a:rPr>
              <a:t>Foreground</a:t>
            </a:r>
            <a:r>
              <a:rPr lang="en-US" sz="1600" b="0" dirty="0">
                <a:solidFill>
                  <a:srgbClr val="000000"/>
                </a:solidFill>
                <a:effectLst/>
              </a:rPr>
              <a:t>=</a:t>
            </a:r>
            <a:r>
              <a:rPr lang="en-US" sz="1600" b="0" dirty="0">
                <a:solidFill>
                  <a:srgbClr val="0000FF"/>
                </a:solidFill>
                <a:effectLst/>
              </a:rPr>
              <a:t>"Gray"</a:t>
            </a:r>
            <a:r>
              <a:rPr lang="en-US" sz="1600" b="0" dirty="0">
                <a:solidFill>
                  <a:srgbClr val="000000"/>
                </a:solidFill>
                <a:effectLst/>
              </a:rPr>
              <a:t> </a:t>
            </a:r>
            <a:r>
              <a:rPr lang="en-US" sz="1600" b="0" dirty="0" err="1">
                <a:solidFill>
                  <a:srgbClr val="E50000"/>
                </a:solidFill>
                <a:effectLst/>
              </a:rPr>
              <a:t>VerticalAlignment</a:t>
            </a:r>
            <a:r>
              <a:rPr lang="en-US" sz="1600" b="0" dirty="0">
                <a:solidFill>
                  <a:srgbClr val="000000"/>
                </a:solidFill>
                <a:effectLst/>
              </a:rPr>
              <a:t>=</a:t>
            </a:r>
            <a:r>
              <a:rPr lang="en-US" sz="1600" b="0" dirty="0">
                <a:solidFill>
                  <a:srgbClr val="0000FF"/>
                </a:solidFill>
                <a:effectLst/>
              </a:rPr>
              <a:t>"Center"</a:t>
            </a:r>
            <a:r>
              <a:rPr lang="en-US" sz="1600" b="0" dirty="0">
                <a:solidFill>
                  <a:srgbClr val="800000"/>
                </a:solidFill>
                <a:effectLst/>
              </a:rPr>
              <a:t>/&gt;</a:t>
            </a:r>
            <a:endParaRPr lang="en-US" sz="1600" b="0" dirty="0">
              <a:solidFill>
                <a:srgbClr val="000000"/>
              </a:solidFill>
              <a:effectLst/>
            </a:endParaRPr>
          </a:p>
          <a:p>
            <a:r>
              <a:rPr lang="en-US" sz="1600" b="0" dirty="0">
                <a:solidFill>
                  <a:srgbClr val="800000"/>
                </a:solidFill>
                <a:effectLst/>
              </a:rPr>
              <a:t>&lt;/Page&gt;</a:t>
            </a:r>
            <a:endParaRPr lang="en-US" sz="1600" b="0" dirty="0">
              <a:solidFill>
                <a:srgbClr val="000000"/>
              </a:solidFill>
              <a:effectLst/>
            </a:endParaRPr>
          </a:p>
        </p:txBody>
      </p:sp>
    </p:spTree>
    <p:extLst>
      <p:ext uri="{BB962C8B-B14F-4D97-AF65-F5344CB8AC3E}">
        <p14:creationId xmlns:p14="http://schemas.microsoft.com/office/powerpoint/2010/main" val="421376160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064348-75AC-2648-6E00-8BF84C397154}"/>
              </a:ext>
            </a:extLst>
          </p:cNvPr>
          <p:cNvSpPr>
            <a:spLocks noGrp="1"/>
          </p:cNvSpPr>
          <p:nvPr>
            <p:ph type="body" sz="quarter" idx="10"/>
          </p:nvPr>
        </p:nvSpPr>
        <p:spPr>
          <a:xfrm>
            <a:off x="274638" y="1212850"/>
            <a:ext cx="11887200" cy="5096780"/>
          </a:xfrm>
        </p:spPr>
        <p:txBody>
          <a:bodyPr/>
          <a:lstStyle/>
          <a:p>
            <a:pPr marL="0" indent="0">
              <a:buNone/>
            </a:pPr>
            <a:r>
              <a:rPr lang="en-US" sz="2400" dirty="0"/>
              <a:t>User Controls provide a way to collect and combine different built-in controls together and package them into re-usable XAML. User controls are used in following scenarios −</a:t>
            </a:r>
          </a:p>
          <a:p>
            <a:pPr marL="0" indent="0">
              <a:buNone/>
            </a:pPr>
            <a:endParaRPr lang="en-US" sz="2400" dirty="0"/>
          </a:p>
          <a:p>
            <a:r>
              <a:rPr lang="en-US" sz="2400" dirty="0"/>
              <a:t>If the control consists of existing controls, i.e., you can create a single control of multiple, already existing controls.</a:t>
            </a:r>
          </a:p>
          <a:p>
            <a:endParaRPr lang="en-US" sz="2400" dirty="0"/>
          </a:p>
          <a:p>
            <a:r>
              <a:rPr lang="en-US" sz="2400" dirty="0"/>
              <a:t>If the control doesn't need support for theming. User Controls do not support complex customization, control templates, and difficult to style.</a:t>
            </a:r>
          </a:p>
          <a:p>
            <a:endParaRPr lang="en-US" sz="2400" dirty="0"/>
          </a:p>
          <a:p>
            <a:r>
              <a:rPr lang="en-US" sz="2400" dirty="0"/>
              <a:t>If a developer prefers to write controls using the code-behind model where a view and then a direct code behind for event handlers.</a:t>
            </a:r>
          </a:p>
          <a:p>
            <a:endParaRPr lang="en-US" sz="2400" dirty="0"/>
          </a:p>
          <a:p>
            <a:r>
              <a:rPr lang="en-US" sz="2400" dirty="0"/>
              <a:t>You won't be sharing your control across applications.</a:t>
            </a:r>
          </a:p>
        </p:txBody>
      </p:sp>
      <p:sp>
        <p:nvSpPr>
          <p:cNvPr id="3" name="Title 2">
            <a:extLst>
              <a:ext uri="{FF2B5EF4-FFF2-40B4-BE49-F238E27FC236}">
                <a16:creationId xmlns:a16="http://schemas.microsoft.com/office/drawing/2014/main" id="{D082BB5A-2156-EC33-CCAD-B30E294050B7}"/>
              </a:ext>
            </a:extLst>
          </p:cNvPr>
          <p:cNvSpPr>
            <a:spLocks noGrp="1"/>
          </p:cNvSpPr>
          <p:nvPr>
            <p:ph type="title"/>
          </p:nvPr>
        </p:nvSpPr>
        <p:spPr/>
        <p:txBody>
          <a:bodyPr/>
          <a:lstStyle/>
          <a:p>
            <a:r>
              <a:rPr lang="en-US" dirty="0"/>
              <a:t>WPF User Control</a:t>
            </a:r>
          </a:p>
        </p:txBody>
      </p:sp>
    </p:spTree>
    <p:extLst>
      <p:ext uri="{BB962C8B-B14F-4D97-AF65-F5344CB8AC3E}">
        <p14:creationId xmlns:p14="http://schemas.microsoft.com/office/powerpoint/2010/main" val="116107759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BDD0B6-FB52-FDD0-A976-C865E8CD906A}"/>
              </a:ext>
            </a:extLst>
          </p:cNvPr>
          <p:cNvSpPr>
            <a:spLocks noGrp="1"/>
          </p:cNvSpPr>
          <p:nvPr>
            <p:ph type="body" sz="quarter" idx="10"/>
          </p:nvPr>
        </p:nvSpPr>
        <p:spPr>
          <a:xfrm>
            <a:off x="274638" y="1212850"/>
            <a:ext cx="11887200" cy="4431983"/>
          </a:xfrm>
        </p:spPr>
        <p:txBody>
          <a:bodyPr/>
          <a:lstStyle/>
          <a:p>
            <a:pPr marL="0" indent="0">
              <a:buNone/>
            </a:pPr>
            <a:r>
              <a:rPr lang="en-US" sz="2400" dirty="0"/>
              <a:t>A custom control is a class which offers its own style and template which are normally defined in </a:t>
            </a:r>
            <a:r>
              <a:rPr lang="en-US" sz="2400" dirty="0" err="1"/>
              <a:t>generic.xaml</a:t>
            </a:r>
            <a:r>
              <a:rPr lang="en-US" sz="2400" dirty="0"/>
              <a:t>. Custom controls are used in the following scenarios −</a:t>
            </a:r>
          </a:p>
          <a:p>
            <a:pPr marL="0" indent="0">
              <a:buNone/>
            </a:pPr>
            <a:endParaRPr lang="en-US" sz="2400" dirty="0"/>
          </a:p>
          <a:p>
            <a:r>
              <a:rPr lang="en-US" sz="2400" dirty="0"/>
              <a:t>If the control doesn't exist and you have to create it from scratch.</a:t>
            </a:r>
          </a:p>
          <a:p>
            <a:endParaRPr lang="en-US" sz="2400" dirty="0"/>
          </a:p>
          <a:p>
            <a:r>
              <a:rPr lang="en-US" sz="2400" dirty="0"/>
              <a:t>If you want to extend or add functionality to a preexisting control by adding an extra property or an extra functionality to fit your specific scenario.</a:t>
            </a:r>
          </a:p>
          <a:p>
            <a:endParaRPr lang="en-US" sz="2400" dirty="0"/>
          </a:p>
          <a:p>
            <a:r>
              <a:rPr lang="en-US" sz="2400" dirty="0"/>
              <a:t>If your controls need to support theming and styling.</a:t>
            </a:r>
          </a:p>
          <a:p>
            <a:endParaRPr lang="en-US" sz="2400" dirty="0"/>
          </a:p>
          <a:p>
            <a:r>
              <a:rPr lang="en-US" sz="2400" dirty="0"/>
              <a:t>If you want to share your control across applications.</a:t>
            </a:r>
          </a:p>
        </p:txBody>
      </p:sp>
      <p:sp>
        <p:nvSpPr>
          <p:cNvPr id="3" name="Title 2">
            <a:extLst>
              <a:ext uri="{FF2B5EF4-FFF2-40B4-BE49-F238E27FC236}">
                <a16:creationId xmlns:a16="http://schemas.microsoft.com/office/drawing/2014/main" id="{40949DA3-602F-EAE9-3A2B-63DE66F27AC2}"/>
              </a:ext>
            </a:extLst>
          </p:cNvPr>
          <p:cNvSpPr>
            <a:spLocks noGrp="1"/>
          </p:cNvSpPr>
          <p:nvPr>
            <p:ph type="title"/>
          </p:nvPr>
        </p:nvSpPr>
        <p:spPr/>
        <p:txBody>
          <a:bodyPr/>
          <a:lstStyle/>
          <a:p>
            <a:r>
              <a:rPr lang="en-US" dirty="0"/>
              <a:t>WPF Custom Control</a:t>
            </a:r>
          </a:p>
        </p:txBody>
      </p:sp>
    </p:spTree>
    <p:extLst>
      <p:ext uri="{BB962C8B-B14F-4D97-AF65-F5344CB8AC3E}">
        <p14:creationId xmlns:p14="http://schemas.microsoft.com/office/powerpoint/2010/main" val="249835568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0FC29EA-BB5B-B284-A7A2-7F966B2C29D0}"/>
              </a:ext>
            </a:extLst>
          </p:cNvPr>
          <p:cNvSpPr>
            <a:spLocks noGrp="1"/>
          </p:cNvSpPr>
          <p:nvPr>
            <p:ph type="body" sz="quarter" idx="10"/>
          </p:nvPr>
        </p:nvSpPr>
        <p:spPr>
          <a:xfrm>
            <a:off x="274638" y="1212850"/>
            <a:ext cx="11887200" cy="4838248"/>
          </a:xfrm>
        </p:spPr>
        <p:txBody>
          <a:bodyPr/>
          <a:lstStyle/>
          <a:p>
            <a:r>
              <a:rPr lang="en-US" sz="2800" dirty="0"/>
              <a:t>Perfect for making reusable WPF control collection</a:t>
            </a:r>
          </a:p>
          <a:p>
            <a:r>
              <a:rPr lang="en-US" sz="2800" dirty="0"/>
              <a:t>It  can easily be shared across different projects</a:t>
            </a:r>
          </a:p>
          <a:p>
            <a:r>
              <a:rPr lang="en-US" sz="2800" dirty="0"/>
              <a:t>It can be published as nuget package for internal or external use</a:t>
            </a:r>
          </a:p>
          <a:p>
            <a:r>
              <a:rPr lang="en-US" sz="2800" dirty="0"/>
              <a:t>Most WPF third-party vendors use this style to create libraries</a:t>
            </a:r>
          </a:p>
          <a:p>
            <a:r>
              <a:rPr lang="en-US" sz="2800" dirty="0"/>
              <a:t>Project will be compiled into DLLs and other static resources</a:t>
            </a:r>
          </a:p>
          <a:p>
            <a:r>
              <a:rPr lang="en-US" sz="2800" dirty="0"/>
              <a:t>Follow these Set of guidelines:</a:t>
            </a:r>
          </a:p>
          <a:p>
            <a:pPr marL="984250" lvl="1" indent="-742950">
              <a:buAutoNum type="arabicPeriod"/>
            </a:pPr>
            <a:r>
              <a:rPr lang="en-US" sz="1600" dirty="0"/>
              <a:t>Define Requirements</a:t>
            </a:r>
          </a:p>
          <a:p>
            <a:pPr marL="984250" lvl="1" indent="-742950">
              <a:buAutoNum type="arabicPeriod"/>
            </a:pPr>
            <a:r>
              <a:rPr lang="en-US" sz="1600" dirty="0"/>
              <a:t>Create Project Structures</a:t>
            </a:r>
          </a:p>
          <a:p>
            <a:pPr marL="984250" lvl="1" indent="-742950">
              <a:buAutoNum type="arabicPeriod"/>
            </a:pPr>
            <a:r>
              <a:rPr lang="en-US" sz="1600" dirty="0"/>
              <a:t>Choose the right base class</a:t>
            </a:r>
          </a:p>
          <a:p>
            <a:pPr marL="984250" lvl="1" indent="-742950">
              <a:buAutoNum type="arabicPeriod"/>
            </a:pPr>
            <a:r>
              <a:rPr lang="en-US" sz="1600" dirty="0"/>
              <a:t>Override and Create Default Style</a:t>
            </a:r>
          </a:p>
          <a:p>
            <a:pPr marL="984250" lvl="1" indent="-742950">
              <a:buAutoNum type="arabicPeriod"/>
            </a:pPr>
            <a:r>
              <a:rPr lang="en-US" sz="1600" dirty="0"/>
              <a:t>Add </a:t>
            </a:r>
            <a:r>
              <a:rPr lang="en-US" sz="1600" dirty="0" err="1"/>
              <a:t>DependencyProperties</a:t>
            </a:r>
            <a:endParaRPr lang="en-US" sz="1600" dirty="0"/>
          </a:p>
          <a:p>
            <a:pPr marL="984250" lvl="1" indent="-742950">
              <a:buAutoNum type="arabicPeriod"/>
            </a:pPr>
            <a:r>
              <a:rPr lang="en-US" sz="1600" dirty="0"/>
              <a:t>Map XML Namespace</a:t>
            </a:r>
          </a:p>
          <a:p>
            <a:pPr marL="984250" lvl="1" indent="-742950">
              <a:buAutoNum type="arabicPeriod"/>
            </a:pPr>
            <a:r>
              <a:rPr lang="en-US" sz="1600" dirty="0"/>
              <a:t>Logical and Visual Children</a:t>
            </a:r>
          </a:p>
        </p:txBody>
      </p:sp>
      <p:sp>
        <p:nvSpPr>
          <p:cNvPr id="4" name="Title 3">
            <a:extLst>
              <a:ext uri="{FF2B5EF4-FFF2-40B4-BE49-F238E27FC236}">
                <a16:creationId xmlns:a16="http://schemas.microsoft.com/office/drawing/2014/main" id="{096E1B1E-C2DF-6FAB-FAAF-5BF8E1D4D51F}"/>
              </a:ext>
            </a:extLst>
          </p:cNvPr>
          <p:cNvSpPr>
            <a:spLocks noGrp="1"/>
          </p:cNvSpPr>
          <p:nvPr>
            <p:ph type="title"/>
          </p:nvPr>
        </p:nvSpPr>
        <p:spPr/>
        <p:txBody>
          <a:bodyPr/>
          <a:lstStyle/>
          <a:p>
            <a:r>
              <a:rPr lang="en-US" dirty="0"/>
              <a:t>WPF Custom Control Library</a:t>
            </a:r>
          </a:p>
        </p:txBody>
      </p:sp>
    </p:spTree>
    <p:extLst>
      <p:ext uri="{BB962C8B-B14F-4D97-AF65-F5344CB8AC3E}">
        <p14:creationId xmlns:p14="http://schemas.microsoft.com/office/powerpoint/2010/main" val="15733302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Demo: </a:t>
            </a:r>
          </a:p>
          <a:p>
            <a:r>
              <a:rPr lang="en-US" dirty="0"/>
              <a:t>Custom Controls</a:t>
            </a:r>
          </a:p>
        </p:txBody>
      </p:sp>
    </p:spTree>
    <p:extLst>
      <p:ext uri="{BB962C8B-B14F-4D97-AF65-F5344CB8AC3E}">
        <p14:creationId xmlns:p14="http://schemas.microsoft.com/office/powerpoint/2010/main" val="18323350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177677" y="3281238"/>
            <a:ext cx="6392288" cy="1490344"/>
          </a:xfrm>
        </p:spPr>
        <p:txBody>
          <a:bodyPr/>
          <a:lstStyle/>
          <a:p>
            <a:pPr>
              <a:lnSpc>
                <a:spcPct val="150000"/>
              </a:lnSpc>
              <a:buClr>
                <a:srgbClr val="0078D7"/>
              </a:buClr>
              <a:buFont typeface="Wingdings" panose="05000000000000000000" pitchFamily="2" charset="2"/>
              <a:buChar char="Ø"/>
            </a:pPr>
            <a:r>
              <a:rPr lang="en-US" sz="1800" dirty="0">
                <a:solidFill>
                  <a:schemeClr val="tx1"/>
                </a:solidFill>
                <a:latin typeface="+mn-lt"/>
              </a:rPr>
              <a:t>Debugging XAML</a:t>
            </a:r>
          </a:p>
          <a:p>
            <a:pPr>
              <a:lnSpc>
                <a:spcPct val="150000"/>
              </a:lnSpc>
              <a:buClr>
                <a:srgbClr val="0078D7"/>
              </a:buClr>
              <a:buFont typeface="Wingdings" panose="05000000000000000000" pitchFamily="2" charset="2"/>
              <a:buChar char="Ø"/>
            </a:pPr>
            <a:r>
              <a:rPr lang="en-US" sz="1800" dirty="0">
                <a:solidFill>
                  <a:schemeClr val="tx1"/>
                </a:solidFill>
                <a:latin typeface="+mn-lt"/>
              </a:rPr>
              <a:t>Debugging and Troubleshooting Performance Issues</a:t>
            </a:r>
          </a:p>
          <a:p>
            <a:pPr>
              <a:lnSpc>
                <a:spcPct val="150000"/>
              </a:lnSpc>
              <a:buClr>
                <a:srgbClr val="0078D7"/>
              </a:buClr>
              <a:buFont typeface="Wingdings" panose="05000000000000000000" pitchFamily="2" charset="2"/>
              <a:buChar char="Ø"/>
            </a:pPr>
            <a:r>
              <a:rPr lang="en-US" sz="1800" dirty="0">
                <a:solidFill>
                  <a:schemeClr val="tx1"/>
                </a:solidFill>
                <a:latin typeface="+mn-lt"/>
              </a:rPr>
              <a:t>Application Lifecycle Management</a:t>
            </a:r>
          </a:p>
        </p:txBody>
      </p:sp>
      <p:sp>
        <p:nvSpPr>
          <p:cNvPr id="2" name="Title 1"/>
          <p:cNvSpPr>
            <a:spLocks noGrp="1"/>
          </p:cNvSpPr>
          <p:nvPr>
            <p:ph type="title"/>
          </p:nvPr>
        </p:nvSpPr>
        <p:spPr>
          <a:xfrm>
            <a:off x="457597" y="184894"/>
            <a:ext cx="11589568" cy="917575"/>
          </a:xfrm>
        </p:spPr>
        <p:txBody>
          <a:bodyPr/>
          <a:lstStyle/>
          <a:p>
            <a:r>
              <a:rPr lang="en-US" dirty="0">
                <a:solidFill>
                  <a:schemeClr val="accent3"/>
                </a:solidFill>
              </a:rPr>
              <a:t>Debugging and Troubleshooting</a:t>
            </a:r>
            <a:endParaRPr lang="en-US" sz="4000" dirty="0">
              <a:solidFill>
                <a:schemeClr val="accent3"/>
              </a:solidFill>
            </a:endParaRPr>
          </a:p>
        </p:txBody>
      </p:sp>
      <p:sp>
        <p:nvSpPr>
          <p:cNvPr id="45" name="TextBox 44"/>
          <p:cNvSpPr txBox="1"/>
          <p:nvPr/>
        </p:nvSpPr>
        <p:spPr>
          <a:xfrm>
            <a:off x="1089244" y="1665061"/>
            <a:ext cx="6048672" cy="972574"/>
          </a:xfrm>
          <a:prstGeom prst="rect">
            <a:avLst/>
          </a:prstGeom>
          <a:noFill/>
        </p:spPr>
        <p:txBody>
          <a:bodyPr wrap="square" lIns="182880" tIns="146304" rIns="182880" bIns="146304" rtlCol="0">
            <a:spAutoFit/>
          </a:bodyPr>
          <a:lstStyle/>
          <a:p>
            <a:pPr lvl="0"/>
            <a:r>
              <a:rPr lang="en-US" sz="4400" dirty="0">
                <a:latin typeface="+mj-lt"/>
              </a:rPr>
              <a:t>Objectives:</a:t>
            </a:r>
            <a:endParaRPr lang="en-IN" sz="4400" dirty="0">
              <a:latin typeface="+mj-lt"/>
            </a:endParaRPr>
          </a:p>
        </p:txBody>
      </p:sp>
      <p:sp>
        <p:nvSpPr>
          <p:cNvPr id="46" name="Rectangle 45"/>
          <p:cNvSpPr/>
          <p:nvPr/>
        </p:nvSpPr>
        <p:spPr bwMode="auto">
          <a:xfrm>
            <a:off x="1017236" y="1882323"/>
            <a:ext cx="69328" cy="1051808"/>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46721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4000F1-78B5-F671-DA26-05B7E21C2C77}"/>
              </a:ext>
            </a:extLst>
          </p:cNvPr>
          <p:cNvSpPr>
            <a:spLocks noGrp="1"/>
          </p:cNvSpPr>
          <p:nvPr>
            <p:ph type="body" sz="quarter" idx="10"/>
          </p:nvPr>
        </p:nvSpPr>
        <p:spPr>
          <a:xfrm>
            <a:off x="274638" y="1212850"/>
            <a:ext cx="11887200" cy="4339650"/>
          </a:xfrm>
        </p:spPr>
        <p:txBody>
          <a:bodyPr/>
          <a:lstStyle/>
          <a:p>
            <a:r>
              <a:rPr lang="en-US" dirty="0"/>
              <a:t>Visual Studio Designer</a:t>
            </a:r>
          </a:p>
          <a:p>
            <a:r>
              <a:rPr lang="en-US" dirty="0"/>
              <a:t>XAML Debugging Toolbar</a:t>
            </a:r>
          </a:p>
          <a:p>
            <a:r>
              <a:rPr lang="en-US" dirty="0"/>
              <a:t>Live Visual Tree</a:t>
            </a:r>
          </a:p>
          <a:p>
            <a:r>
              <a:rPr lang="en-US" dirty="0"/>
              <a:t>Hot Reload</a:t>
            </a:r>
          </a:p>
          <a:p>
            <a:r>
              <a:rPr lang="en-US" dirty="0"/>
              <a:t>XAML Live Preview</a:t>
            </a:r>
          </a:p>
          <a:p>
            <a:r>
              <a:rPr lang="en-US" dirty="0"/>
              <a:t>Visual Studio </a:t>
            </a:r>
            <a:r>
              <a:rPr lang="en-US" dirty="0" err="1"/>
              <a:t>Intellisense</a:t>
            </a:r>
            <a:r>
              <a:rPr lang="en-US" dirty="0"/>
              <a:t> </a:t>
            </a:r>
          </a:p>
          <a:p>
            <a:r>
              <a:rPr lang="en-US" dirty="0"/>
              <a:t>GitHub Copilot</a:t>
            </a:r>
          </a:p>
        </p:txBody>
      </p:sp>
      <p:sp>
        <p:nvSpPr>
          <p:cNvPr id="3" name="Title 2">
            <a:extLst>
              <a:ext uri="{FF2B5EF4-FFF2-40B4-BE49-F238E27FC236}">
                <a16:creationId xmlns:a16="http://schemas.microsoft.com/office/drawing/2014/main" id="{6D993FF1-EBA4-A512-F96E-EB1106C7E995}"/>
              </a:ext>
            </a:extLst>
          </p:cNvPr>
          <p:cNvSpPr>
            <a:spLocks noGrp="1"/>
          </p:cNvSpPr>
          <p:nvPr>
            <p:ph type="title"/>
          </p:nvPr>
        </p:nvSpPr>
        <p:spPr/>
        <p:txBody>
          <a:bodyPr/>
          <a:lstStyle/>
          <a:p>
            <a:r>
              <a:rPr lang="en-US" dirty="0"/>
              <a:t>XAML Tools</a:t>
            </a:r>
          </a:p>
        </p:txBody>
      </p:sp>
    </p:spTree>
    <p:extLst>
      <p:ext uri="{BB962C8B-B14F-4D97-AF65-F5344CB8AC3E}">
        <p14:creationId xmlns:p14="http://schemas.microsoft.com/office/powerpoint/2010/main" val="2420705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B0703C31-16F5-71A9-630B-0F3FDE1E78FE}"/>
              </a:ext>
            </a:extLst>
          </p:cNvPr>
          <p:cNvPicPr>
            <a:picLocks noChangeAspect="1"/>
          </p:cNvPicPr>
          <p:nvPr/>
        </p:nvPicPr>
        <p:blipFill>
          <a:blip r:embed="rId2"/>
          <a:stretch>
            <a:fillRect/>
          </a:stretch>
        </p:blipFill>
        <p:spPr>
          <a:xfrm>
            <a:off x="0" y="953219"/>
            <a:ext cx="12436475" cy="5088086"/>
          </a:xfrm>
          <a:prstGeom prst="rect">
            <a:avLst/>
          </a:prstGeom>
        </p:spPr>
      </p:pic>
    </p:spTree>
    <p:extLst>
      <p:ext uri="{BB962C8B-B14F-4D97-AF65-F5344CB8AC3E}">
        <p14:creationId xmlns:p14="http://schemas.microsoft.com/office/powerpoint/2010/main" val="64563249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E4BA8DC6-8E7C-F23B-E0D2-CB9B495BCFC5}"/>
              </a:ext>
            </a:extLst>
          </p:cNvPr>
          <p:cNvPicPr>
            <a:picLocks noChangeAspect="1"/>
          </p:cNvPicPr>
          <p:nvPr/>
        </p:nvPicPr>
        <p:blipFill>
          <a:blip r:embed="rId2"/>
          <a:stretch>
            <a:fillRect/>
          </a:stretch>
        </p:blipFill>
        <p:spPr>
          <a:xfrm>
            <a:off x="2983310" y="0"/>
            <a:ext cx="6469855" cy="6994525"/>
          </a:xfrm>
          <a:prstGeom prst="rect">
            <a:avLst/>
          </a:prstGeom>
        </p:spPr>
      </p:pic>
    </p:spTree>
    <p:extLst>
      <p:ext uri="{BB962C8B-B14F-4D97-AF65-F5344CB8AC3E}">
        <p14:creationId xmlns:p14="http://schemas.microsoft.com/office/powerpoint/2010/main" val="420025632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A3A405-B5E2-ECA4-CA20-BBB12D51CF7F}"/>
              </a:ext>
            </a:extLst>
          </p:cNvPr>
          <p:cNvSpPr>
            <a:spLocks noGrp="1"/>
          </p:cNvSpPr>
          <p:nvPr>
            <p:ph type="body" sz="quarter" idx="10"/>
          </p:nvPr>
        </p:nvSpPr>
        <p:spPr>
          <a:xfrm>
            <a:off x="274638" y="1212850"/>
            <a:ext cx="11887200" cy="5047536"/>
          </a:xfrm>
        </p:spPr>
        <p:txBody>
          <a:bodyPr/>
          <a:lstStyle/>
          <a:p>
            <a:pPr>
              <a:lnSpc>
                <a:spcPct val="100000"/>
              </a:lnSpc>
              <a:spcBef>
                <a:spcPts val="2400"/>
              </a:spcBef>
            </a:pPr>
            <a:r>
              <a:rPr lang="en-US" dirty="0"/>
              <a:t>Visual Studio Debugger</a:t>
            </a:r>
          </a:p>
          <a:p>
            <a:pPr>
              <a:lnSpc>
                <a:spcPct val="100000"/>
              </a:lnSpc>
              <a:spcBef>
                <a:spcPts val="2400"/>
              </a:spcBef>
            </a:pPr>
            <a:r>
              <a:rPr lang="en-US" dirty="0"/>
              <a:t>Visual Studio Profiler (Most Comprehensive)</a:t>
            </a:r>
          </a:p>
          <a:p>
            <a:pPr>
              <a:lnSpc>
                <a:spcPct val="100000"/>
              </a:lnSpc>
              <a:spcBef>
                <a:spcPts val="2400"/>
              </a:spcBef>
            </a:pPr>
            <a:r>
              <a:rPr lang="en-US" dirty="0"/>
              <a:t>Diagnostics Tools (While Debugging)</a:t>
            </a:r>
          </a:p>
          <a:p>
            <a:pPr>
              <a:lnSpc>
                <a:spcPct val="100000"/>
              </a:lnSpc>
              <a:spcBef>
                <a:spcPts val="2400"/>
              </a:spcBef>
            </a:pPr>
            <a:r>
              <a:rPr lang="en-US" dirty="0"/>
              <a:t>Debugging Using </a:t>
            </a:r>
            <a:r>
              <a:rPr lang="en-US" dirty="0" err="1"/>
              <a:t>WinDbg</a:t>
            </a:r>
            <a:r>
              <a:rPr lang="en-US" dirty="0"/>
              <a:t> (Advanced)</a:t>
            </a:r>
          </a:p>
          <a:p>
            <a:pPr>
              <a:lnSpc>
                <a:spcPct val="100000"/>
              </a:lnSpc>
              <a:spcBef>
                <a:spcPts val="2400"/>
              </a:spcBef>
            </a:pPr>
            <a:r>
              <a:rPr lang="en-US" sz="3600" dirty="0"/>
              <a:t>Collecting Telemetry Using Application Insight (Local or ..)</a:t>
            </a:r>
          </a:p>
          <a:p>
            <a:pPr>
              <a:lnSpc>
                <a:spcPct val="100000"/>
              </a:lnSpc>
              <a:spcBef>
                <a:spcPts val="2400"/>
              </a:spcBef>
            </a:pPr>
            <a:r>
              <a:rPr lang="en-US" sz="3600" dirty="0"/>
              <a:t>Collecting Telemetry and Crash Info Using App Center SDK</a:t>
            </a:r>
            <a:endParaRPr lang="en-US" dirty="0"/>
          </a:p>
        </p:txBody>
      </p:sp>
      <p:sp>
        <p:nvSpPr>
          <p:cNvPr id="3" name="Title 2">
            <a:extLst>
              <a:ext uri="{FF2B5EF4-FFF2-40B4-BE49-F238E27FC236}">
                <a16:creationId xmlns:a16="http://schemas.microsoft.com/office/drawing/2014/main" id="{863CFF95-8BCA-95AE-12E2-02B848496359}"/>
              </a:ext>
            </a:extLst>
          </p:cNvPr>
          <p:cNvSpPr>
            <a:spLocks noGrp="1"/>
          </p:cNvSpPr>
          <p:nvPr>
            <p:ph type="title"/>
          </p:nvPr>
        </p:nvSpPr>
        <p:spPr/>
        <p:txBody>
          <a:bodyPr/>
          <a:lstStyle/>
          <a:p>
            <a:r>
              <a:rPr lang="en-US" dirty="0"/>
              <a:t>Debugging and Troubleshooting WPF App</a:t>
            </a:r>
          </a:p>
        </p:txBody>
      </p:sp>
    </p:spTree>
    <p:extLst>
      <p:ext uri="{BB962C8B-B14F-4D97-AF65-F5344CB8AC3E}">
        <p14:creationId xmlns:p14="http://schemas.microsoft.com/office/powerpoint/2010/main" val="233118135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Demo: </a:t>
            </a:r>
          </a:p>
          <a:p>
            <a:r>
              <a:rPr lang="en-US" dirty="0"/>
              <a:t>Debugging and Troubleshooting</a:t>
            </a:r>
          </a:p>
        </p:txBody>
      </p:sp>
    </p:spTree>
    <p:extLst>
      <p:ext uri="{BB962C8B-B14F-4D97-AF65-F5344CB8AC3E}">
        <p14:creationId xmlns:p14="http://schemas.microsoft.com/office/powerpoint/2010/main" val="869071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F618A9-1C83-7F25-CBDD-2D879956D582}"/>
              </a:ext>
            </a:extLst>
          </p:cNvPr>
          <p:cNvSpPr txBox="1"/>
          <p:nvPr/>
        </p:nvSpPr>
        <p:spPr>
          <a:xfrm>
            <a:off x="274639" y="1209973"/>
            <a:ext cx="10056812" cy="2751698"/>
          </a:xfrm>
          <a:prstGeom prst="rect">
            <a:avLst/>
          </a:prstGeom>
          <a:noFill/>
        </p:spPr>
        <p:txBody>
          <a:bodyPr vert="horz" wrap="square" lIns="146304" tIns="91440" rIns="146304" bIns="91440" rtlCol="0" anchor="t" anchorCtr="0">
            <a:normAutofit/>
          </a:bodyPr>
          <a:lstStyle/>
          <a:p>
            <a:pPr>
              <a:lnSpc>
                <a:spcPct val="90000"/>
              </a:lnSpc>
              <a:spcBef>
                <a:spcPct val="0"/>
              </a:spcBef>
              <a:spcAft>
                <a:spcPts val="600"/>
              </a:spcAft>
            </a:pPr>
            <a:r>
              <a: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rPr>
              <a:t>Styles</a:t>
            </a:r>
          </a:p>
        </p:txBody>
      </p:sp>
    </p:spTree>
    <p:extLst>
      <p:ext uri="{BB962C8B-B14F-4D97-AF65-F5344CB8AC3E}">
        <p14:creationId xmlns:p14="http://schemas.microsoft.com/office/powerpoint/2010/main" val="17781466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17880C-0232-B377-EA48-AC9F030AC30C}"/>
              </a:ext>
            </a:extLst>
          </p:cNvPr>
          <p:cNvSpPr>
            <a:spLocks noGrp="1"/>
          </p:cNvSpPr>
          <p:nvPr>
            <p:ph type="title"/>
          </p:nvPr>
        </p:nvSpPr>
        <p:spPr/>
        <p:txBody>
          <a:bodyPr/>
          <a:lstStyle/>
          <a:p>
            <a:r>
              <a:rPr lang="en-US" dirty="0"/>
              <a:t>Other connected Services</a:t>
            </a:r>
          </a:p>
        </p:txBody>
      </p:sp>
      <p:sp>
        <p:nvSpPr>
          <p:cNvPr id="5" name="Text Placeholder 4">
            <a:extLst>
              <a:ext uri="{FF2B5EF4-FFF2-40B4-BE49-F238E27FC236}">
                <a16:creationId xmlns:a16="http://schemas.microsoft.com/office/drawing/2014/main" id="{6315AC57-6885-9A53-35DF-42963FDD4D85}"/>
              </a:ext>
            </a:extLst>
          </p:cNvPr>
          <p:cNvSpPr>
            <a:spLocks noGrp="1"/>
          </p:cNvSpPr>
          <p:nvPr>
            <p:ph type="body" sz="quarter" idx="10"/>
          </p:nvPr>
        </p:nvSpPr>
        <p:spPr>
          <a:xfrm>
            <a:off x="274638" y="1212850"/>
            <a:ext cx="11887200" cy="4132670"/>
          </a:xfrm>
        </p:spPr>
        <p:txBody>
          <a:bodyPr/>
          <a:lstStyle/>
          <a:p>
            <a:pPr marL="571500" indent="-571500">
              <a:lnSpc>
                <a:spcPct val="150000"/>
              </a:lnSpc>
              <a:buFont typeface="Arial" panose="020B0604020202020204" pitchFamily="34" charset="0"/>
              <a:buChar char="•"/>
            </a:pPr>
            <a:r>
              <a:rPr lang="en-US" dirty="0"/>
              <a:t>Databases, APIs and Storage Options</a:t>
            </a:r>
          </a:p>
          <a:p>
            <a:pPr marL="571500" indent="-571500">
              <a:lnSpc>
                <a:spcPct val="150000"/>
              </a:lnSpc>
              <a:buFont typeface="Arial" panose="020B0604020202020204" pitchFamily="34" charset="0"/>
              <a:buChar char="•"/>
            </a:pPr>
            <a:r>
              <a:rPr lang="en-US" dirty="0"/>
              <a:t>Credential management (Local and Cloud)</a:t>
            </a:r>
          </a:p>
          <a:p>
            <a:pPr marL="571500" indent="-571500">
              <a:lnSpc>
                <a:spcPct val="150000"/>
              </a:lnSpc>
              <a:buFont typeface="Arial" panose="020B0604020202020204" pitchFamily="34" charset="0"/>
              <a:buChar char="•"/>
            </a:pPr>
            <a:r>
              <a:rPr lang="en-US" dirty="0"/>
              <a:t>Automations and Real-time communication</a:t>
            </a:r>
          </a:p>
          <a:p>
            <a:pPr marL="571500" indent="-571500">
              <a:lnSpc>
                <a:spcPct val="150000"/>
              </a:lnSpc>
              <a:buFont typeface="Arial" panose="020B0604020202020204" pitchFamily="34" charset="0"/>
              <a:buChar char="•"/>
            </a:pPr>
            <a:r>
              <a:rPr lang="en-US" dirty="0"/>
              <a:t>Cache Services with offline Capability</a:t>
            </a:r>
          </a:p>
        </p:txBody>
      </p:sp>
    </p:spTree>
    <p:extLst>
      <p:ext uri="{BB962C8B-B14F-4D97-AF65-F5344CB8AC3E}">
        <p14:creationId xmlns:p14="http://schemas.microsoft.com/office/powerpoint/2010/main" val="354876207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6B58B-0C81-B4D2-AC0F-09E5D62B7675}"/>
              </a:ext>
            </a:extLst>
          </p:cNvPr>
          <p:cNvSpPr>
            <a:spLocks noGrp="1"/>
          </p:cNvSpPr>
          <p:nvPr>
            <p:ph type="title"/>
          </p:nvPr>
        </p:nvSpPr>
        <p:spPr/>
        <p:txBody>
          <a:bodyPr/>
          <a:lstStyle/>
          <a:p>
            <a:r>
              <a:rPr lang="en-US" dirty="0"/>
              <a:t>Application Lifecycle Management</a:t>
            </a:r>
          </a:p>
        </p:txBody>
      </p:sp>
      <p:sp>
        <p:nvSpPr>
          <p:cNvPr id="3" name="Text Placeholder 2">
            <a:extLst>
              <a:ext uri="{FF2B5EF4-FFF2-40B4-BE49-F238E27FC236}">
                <a16:creationId xmlns:a16="http://schemas.microsoft.com/office/drawing/2014/main" id="{F88F98ED-7AE1-A678-6E14-8896AACEE197}"/>
              </a:ext>
            </a:extLst>
          </p:cNvPr>
          <p:cNvSpPr>
            <a:spLocks noGrp="1"/>
          </p:cNvSpPr>
          <p:nvPr>
            <p:ph type="body" sz="quarter" idx="10"/>
          </p:nvPr>
        </p:nvSpPr>
        <p:spPr>
          <a:xfrm>
            <a:off x="274638" y="1212850"/>
            <a:ext cx="11887200" cy="1292662"/>
          </a:xfrm>
        </p:spPr>
        <p:txBody>
          <a:bodyPr/>
          <a:lstStyle/>
          <a:p>
            <a:r>
              <a:rPr lang="en-US" dirty="0"/>
              <a:t>App Center is a great option for Distributing, Diagnostics and Analysis of your WPF app. </a:t>
            </a:r>
          </a:p>
        </p:txBody>
      </p:sp>
      <p:graphicFrame>
        <p:nvGraphicFramePr>
          <p:cNvPr id="5" name="Table 4">
            <a:extLst>
              <a:ext uri="{FF2B5EF4-FFF2-40B4-BE49-F238E27FC236}">
                <a16:creationId xmlns:a16="http://schemas.microsoft.com/office/drawing/2014/main" id="{7A92773E-1EB9-1D1E-D7D5-667CF10D046E}"/>
              </a:ext>
            </a:extLst>
          </p:cNvPr>
          <p:cNvGraphicFramePr>
            <a:graphicFrameLocks noGrp="1"/>
          </p:cNvGraphicFramePr>
          <p:nvPr>
            <p:extLst>
              <p:ext uri="{D42A27DB-BD31-4B8C-83A1-F6EECF244321}">
                <p14:modId xmlns:p14="http://schemas.microsoft.com/office/powerpoint/2010/main" val="2632324693"/>
              </p:ext>
            </p:extLst>
          </p:nvPr>
        </p:nvGraphicFramePr>
        <p:xfrm>
          <a:off x="2005769" y="3353246"/>
          <a:ext cx="8424936" cy="1944218"/>
        </p:xfrm>
        <a:graphic>
          <a:graphicData uri="http://schemas.openxmlformats.org/drawingml/2006/table">
            <a:tbl>
              <a:tblPr firstRow="1">
                <a:tableStyleId>{3B4B98B0-60AC-42C2-AFA5-B58CD77FA1E5}</a:tableStyleId>
              </a:tblPr>
              <a:tblGrid>
                <a:gridCol w="1404156">
                  <a:extLst>
                    <a:ext uri="{9D8B030D-6E8A-4147-A177-3AD203B41FA5}">
                      <a16:colId xmlns:a16="http://schemas.microsoft.com/office/drawing/2014/main" val="444947640"/>
                    </a:ext>
                  </a:extLst>
                </a:gridCol>
                <a:gridCol w="1404156">
                  <a:extLst>
                    <a:ext uri="{9D8B030D-6E8A-4147-A177-3AD203B41FA5}">
                      <a16:colId xmlns:a16="http://schemas.microsoft.com/office/drawing/2014/main" val="1261456682"/>
                    </a:ext>
                  </a:extLst>
                </a:gridCol>
                <a:gridCol w="1404156">
                  <a:extLst>
                    <a:ext uri="{9D8B030D-6E8A-4147-A177-3AD203B41FA5}">
                      <a16:colId xmlns:a16="http://schemas.microsoft.com/office/drawing/2014/main" val="2411703511"/>
                    </a:ext>
                  </a:extLst>
                </a:gridCol>
                <a:gridCol w="1404156">
                  <a:extLst>
                    <a:ext uri="{9D8B030D-6E8A-4147-A177-3AD203B41FA5}">
                      <a16:colId xmlns:a16="http://schemas.microsoft.com/office/drawing/2014/main" val="3910572978"/>
                    </a:ext>
                  </a:extLst>
                </a:gridCol>
                <a:gridCol w="1404156">
                  <a:extLst>
                    <a:ext uri="{9D8B030D-6E8A-4147-A177-3AD203B41FA5}">
                      <a16:colId xmlns:a16="http://schemas.microsoft.com/office/drawing/2014/main" val="1907714472"/>
                    </a:ext>
                  </a:extLst>
                </a:gridCol>
                <a:gridCol w="1404156">
                  <a:extLst>
                    <a:ext uri="{9D8B030D-6E8A-4147-A177-3AD203B41FA5}">
                      <a16:colId xmlns:a16="http://schemas.microsoft.com/office/drawing/2014/main" val="2189427491"/>
                    </a:ext>
                  </a:extLst>
                </a:gridCol>
              </a:tblGrid>
              <a:tr h="972109">
                <a:tc>
                  <a:txBody>
                    <a:bodyPr/>
                    <a:lstStyle/>
                    <a:p>
                      <a:pPr algn="l" fontAlgn="t"/>
                      <a:r>
                        <a:rPr lang="en-US" sz="1200">
                          <a:effectLst/>
                        </a:rPr>
                        <a:t>OS/Platform</a:t>
                      </a:r>
                    </a:p>
                  </a:txBody>
                  <a:tcPr marL="137160" marR="137160" marT="137160" marB="137160" anchor="ctr"/>
                </a:tc>
                <a:tc>
                  <a:txBody>
                    <a:bodyPr/>
                    <a:lstStyle/>
                    <a:p>
                      <a:pPr algn="ctr" fontAlgn="t"/>
                      <a:r>
                        <a:rPr lang="en-US" sz="1200">
                          <a:effectLst/>
                        </a:rPr>
                        <a:t>Build</a:t>
                      </a:r>
                    </a:p>
                  </a:txBody>
                  <a:tcPr marL="137160" marR="137160" marT="137160" marB="137160" anchor="ctr"/>
                </a:tc>
                <a:tc>
                  <a:txBody>
                    <a:bodyPr/>
                    <a:lstStyle/>
                    <a:p>
                      <a:pPr algn="ctr" fontAlgn="t"/>
                      <a:r>
                        <a:rPr lang="en-US" sz="1200" dirty="0">
                          <a:effectLst/>
                        </a:rPr>
                        <a:t>Test</a:t>
                      </a:r>
                    </a:p>
                  </a:txBody>
                  <a:tcPr marL="137160" marR="137160" marT="137160" marB="137160" anchor="ctr"/>
                </a:tc>
                <a:tc>
                  <a:txBody>
                    <a:bodyPr/>
                    <a:lstStyle/>
                    <a:p>
                      <a:pPr algn="ctr" fontAlgn="t"/>
                      <a:r>
                        <a:rPr lang="en-US" sz="1200" dirty="0">
                          <a:effectLst/>
                        </a:rPr>
                        <a:t>Distribute</a:t>
                      </a:r>
                    </a:p>
                  </a:txBody>
                  <a:tcPr marL="137160" marR="137160" marT="137160" marB="137160" anchor="ctr"/>
                </a:tc>
                <a:tc>
                  <a:txBody>
                    <a:bodyPr/>
                    <a:lstStyle/>
                    <a:p>
                      <a:pPr algn="ctr" fontAlgn="t"/>
                      <a:r>
                        <a:rPr lang="en-US" sz="1200">
                          <a:effectLst/>
                        </a:rPr>
                        <a:t>Diagnostics</a:t>
                      </a:r>
                    </a:p>
                  </a:txBody>
                  <a:tcPr marL="137160" marR="137160" marT="137160" marB="137160" anchor="ctr"/>
                </a:tc>
                <a:tc>
                  <a:txBody>
                    <a:bodyPr/>
                    <a:lstStyle/>
                    <a:p>
                      <a:pPr algn="ctr" fontAlgn="t"/>
                      <a:r>
                        <a:rPr lang="en-US" sz="1200">
                          <a:effectLst/>
                        </a:rPr>
                        <a:t>Analytics</a:t>
                      </a:r>
                    </a:p>
                  </a:txBody>
                  <a:tcPr marL="137160" marR="137160" marT="137160" marB="137160" anchor="ctr"/>
                </a:tc>
                <a:extLst>
                  <a:ext uri="{0D108BD9-81ED-4DB2-BD59-A6C34878D82A}">
                    <a16:rowId xmlns:a16="http://schemas.microsoft.com/office/drawing/2014/main" val="934332672"/>
                  </a:ext>
                </a:extLst>
              </a:tr>
              <a:tr h="972109">
                <a:tc>
                  <a:txBody>
                    <a:bodyPr/>
                    <a:lstStyle/>
                    <a:p>
                      <a:pPr algn="l" fontAlgn="t"/>
                      <a:r>
                        <a:rPr lang="en-US" sz="1200">
                          <a:effectLst/>
                        </a:rPr>
                        <a:t>Windows - WPF</a:t>
                      </a:r>
                    </a:p>
                  </a:txBody>
                  <a:tcPr marL="137160" marR="137160" marT="137160" marB="137160" anchor="ctr"/>
                </a:tc>
                <a:tc>
                  <a:txBody>
                    <a:bodyPr/>
                    <a:lstStyle/>
                    <a:p>
                      <a:pPr algn="ctr" fontAlgn="t"/>
                      <a:r>
                        <a:rPr lang="en-US" sz="1200">
                          <a:effectLst/>
                        </a:rPr>
                        <a:t>❌</a:t>
                      </a:r>
                    </a:p>
                  </a:txBody>
                  <a:tcPr marL="137160" marR="137160" marT="137160" marB="137160" anchor="ctr"/>
                </a:tc>
                <a:tc>
                  <a:txBody>
                    <a:bodyPr/>
                    <a:lstStyle/>
                    <a:p>
                      <a:pPr algn="ctr" fontAlgn="t"/>
                      <a:r>
                        <a:rPr lang="en-US" sz="1200">
                          <a:effectLst/>
                        </a:rPr>
                        <a:t>❌</a:t>
                      </a:r>
                    </a:p>
                  </a:txBody>
                  <a:tcPr marL="137160" marR="137160" marT="137160" marB="137160" anchor="ctr"/>
                </a:tc>
                <a:tc>
                  <a:txBody>
                    <a:bodyPr/>
                    <a:lstStyle/>
                    <a:p>
                      <a:pPr algn="ctr" fontAlgn="t"/>
                      <a:r>
                        <a:rPr lang="en-US" sz="1200" dirty="0">
                          <a:effectLst/>
                        </a:rPr>
                        <a:t>✅†</a:t>
                      </a:r>
                    </a:p>
                  </a:txBody>
                  <a:tcPr marL="137160" marR="137160" marT="137160" marB="137160" anchor="ctr"/>
                </a:tc>
                <a:tc>
                  <a:txBody>
                    <a:bodyPr/>
                    <a:lstStyle/>
                    <a:p>
                      <a:pPr algn="ctr" fontAlgn="t"/>
                      <a:r>
                        <a:rPr lang="en-US" sz="1200">
                          <a:effectLst/>
                        </a:rPr>
                        <a:t>✅</a:t>
                      </a:r>
                    </a:p>
                  </a:txBody>
                  <a:tcPr marL="137160" marR="137160" marT="137160" marB="137160" anchor="ctr"/>
                </a:tc>
                <a:tc>
                  <a:txBody>
                    <a:bodyPr/>
                    <a:lstStyle/>
                    <a:p>
                      <a:pPr algn="ctr" fontAlgn="t"/>
                      <a:r>
                        <a:rPr lang="en-US" sz="1200" dirty="0">
                          <a:effectLst/>
                        </a:rPr>
                        <a:t>✅</a:t>
                      </a:r>
                    </a:p>
                  </a:txBody>
                  <a:tcPr marL="137160" marR="137160" marT="137160" marB="137160" anchor="ctr"/>
                </a:tc>
                <a:extLst>
                  <a:ext uri="{0D108BD9-81ED-4DB2-BD59-A6C34878D82A}">
                    <a16:rowId xmlns:a16="http://schemas.microsoft.com/office/drawing/2014/main" val="3617165237"/>
                  </a:ext>
                </a:extLst>
              </a:tr>
            </a:tbl>
          </a:graphicData>
        </a:graphic>
      </p:graphicFrame>
      <p:sp>
        <p:nvSpPr>
          <p:cNvPr id="7" name="TextBox 6">
            <a:extLst>
              <a:ext uri="{FF2B5EF4-FFF2-40B4-BE49-F238E27FC236}">
                <a16:creationId xmlns:a16="http://schemas.microsoft.com/office/drawing/2014/main" id="{F57A6FDF-999A-D673-F198-15220AB47BCC}"/>
              </a:ext>
            </a:extLst>
          </p:cNvPr>
          <p:cNvSpPr txBox="1"/>
          <p:nvPr/>
        </p:nvSpPr>
        <p:spPr>
          <a:xfrm>
            <a:off x="2113781" y="5428793"/>
            <a:ext cx="6669096" cy="369332"/>
          </a:xfrm>
          <a:prstGeom prst="rect">
            <a:avLst/>
          </a:prstGeom>
          <a:noFill/>
        </p:spPr>
        <p:txBody>
          <a:bodyPr wrap="square">
            <a:spAutoFit/>
          </a:bodyPr>
          <a:lstStyle/>
          <a:p>
            <a:r>
              <a:rPr lang="en-US" b="0" i="0" dirty="0">
                <a:solidFill>
                  <a:srgbClr val="002050"/>
                </a:solidFill>
                <a:effectLst/>
                <a:latin typeface="Segoe UI" panose="020B0502040204020203" pitchFamily="34" charset="0"/>
              </a:rPr>
              <a:t>† - In-app updates not supported for this platform.</a:t>
            </a:r>
            <a:endParaRPr lang="en-US" dirty="0">
              <a:solidFill>
                <a:srgbClr val="002050"/>
              </a:solidFill>
            </a:endParaRPr>
          </a:p>
        </p:txBody>
      </p:sp>
    </p:spTree>
    <p:extLst>
      <p:ext uri="{BB962C8B-B14F-4D97-AF65-F5344CB8AC3E}">
        <p14:creationId xmlns:p14="http://schemas.microsoft.com/office/powerpoint/2010/main" val="30781844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3D43B-5746-B30E-CAA7-2833867993B7}"/>
              </a:ext>
            </a:extLst>
          </p:cNvPr>
          <p:cNvSpPr>
            <a:spLocks noGrp="1"/>
          </p:cNvSpPr>
          <p:nvPr>
            <p:ph type="title"/>
          </p:nvPr>
        </p:nvSpPr>
        <p:spPr/>
        <p:txBody>
          <a:bodyPr/>
          <a:lstStyle/>
          <a:p>
            <a:r>
              <a:rPr lang="en-US" dirty="0"/>
              <a:t>Distribution</a:t>
            </a:r>
          </a:p>
        </p:txBody>
      </p:sp>
      <p:pic>
        <p:nvPicPr>
          <p:cNvPr id="14340" name="Picture 4" descr="Visual Studio App Center Distribution service screenshot">
            <a:extLst>
              <a:ext uri="{FF2B5EF4-FFF2-40B4-BE49-F238E27FC236}">
                <a16:creationId xmlns:a16="http://schemas.microsoft.com/office/drawing/2014/main" id="{35569D6A-9D53-7D40-F7BB-E2F00925B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3861" y="1337022"/>
            <a:ext cx="6840760" cy="50895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88599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Screenshot of the Visual Studio App Center crash service">
            <a:extLst>
              <a:ext uri="{FF2B5EF4-FFF2-40B4-BE49-F238E27FC236}">
                <a16:creationId xmlns:a16="http://schemas.microsoft.com/office/drawing/2014/main" id="{8EFDD419-6EF2-1DC0-BBAE-5135138994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1814" y="1409030"/>
            <a:ext cx="7632846" cy="48850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ADCAD7-0AA6-9307-EE01-C742E1CCA46F}"/>
              </a:ext>
            </a:extLst>
          </p:cNvPr>
          <p:cNvSpPr>
            <a:spLocks noGrp="1"/>
          </p:cNvSpPr>
          <p:nvPr>
            <p:ph type="title"/>
          </p:nvPr>
        </p:nvSpPr>
        <p:spPr/>
        <p:txBody>
          <a:bodyPr/>
          <a:lstStyle/>
          <a:p>
            <a:r>
              <a:rPr lang="en-US" dirty="0"/>
              <a:t>Diagnostics</a:t>
            </a:r>
          </a:p>
        </p:txBody>
      </p:sp>
    </p:spTree>
    <p:extLst>
      <p:ext uri="{BB962C8B-B14F-4D97-AF65-F5344CB8AC3E}">
        <p14:creationId xmlns:p14="http://schemas.microsoft.com/office/powerpoint/2010/main" val="13268927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Visual Studio App Center Analytics service screenshot">
            <a:extLst>
              <a:ext uri="{FF2B5EF4-FFF2-40B4-BE49-F238E27FC236}">
                <a16:creationId xmlns:a16="http://schemas.microsoft.com/office/drawing/2014/main" id="{A8AC06C2-81D2-CE3D-C531-2A6FDB6AA9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605" y="1120998"/>
            <a:ext cx="5082079" cy="26642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BFE7896-5F1E-6317-84EA-D87AAAD19954}"/>
              </a:ext>
            </a:extLst>
          </p:cNvPr>
          <p:cNvPicPr>
            <a:picLocks noChangeAspect="1"/>
          </p:cNvPicPr>
          <p:nvPr/>
        </p:nvPicPr>
        <p:blipFill>
          <a:blip r:embed="rId3"/>
          <a:stretch>
            <a:fillRect/>
          </a:stretch>
        </p:blipFill>
        <p:spPr>
          <a:xfrm>
            <a:off x="5570165" y="2365671"/>
            <a:ext cx="6515100" cy="4114800"/>
          </a:xfrm>
          <a:prstGeom prst="rect">
            <a:avLst/>
          </a:prstGeom>
          <a:ln>
            <a:noFill/>
          </a:ln>
          <a:effectLst>
            <a:outerShdw blurRad="292100" dist="139700" dir="2700000" algn="tl" rotWithShape="0">
              <a:srgbClr val="333333">
                <a:alpha val="65000"/>
              </a:srgbClr>
            </a:outerShdw>
          </a:effectLst>
        </p:spPr>
      </p:pic>
      <p:sp>
        <p:nvSpPr>
          <p:cNvPr id="4" name="Title 3">
            <a:extLst>
              <a:ext uri="{FF2B5EF4-FFF2-40B4-BE49-F238E27FC236}">
                <a16:creationId xmlns:a16="http://schemas.microsoft.com/office/drawing/2014/main" id="{00BAB880-2E73-B484-22F8-8C9CF3D48F96}"/>
              </a:ext>
            </a:extLst>
          </p:cNvPr>
          <p:cNvSpPr>
            <a:spLocks noGrp="1"/>
          </p:cNvSpPr>
          <p:nvPr>
            <p:ph type="title"/>
          </p:nvPr>
        </p:nvSpPr>
        <p:spPr/>
        <p:txBody>
          <a:bodyPr/>
          <a:lstStyle/>
          <a:p>
            <a:r>
              <a:rPr lang="en-US" dirty="0"/>
              <a:t>Analytics</a:t>
            </a:r>
          </a:p>
        </p:txBody>
      </p:sp>
    </p:spTree>
    <p:extLst>
      <p:ext uri="{BB962C8B-B14F-4D97-AF65-F5344CB8AC3E}">
        <p14:creationId xmlns:p14="http://schemas.microsoft.com/office/powerpoint/2010/main" val="336559024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Demo: </a:t>
            </a:r>
          </a:p>
          <a:p>
            <a:r>
              <a:rPr lang="en-US" dirty="0" err="1"/>
              <a:t>AppCenter</a:t>
            </a:r>
            <a:endParaRPr lang="en-US" dirty="0"/>
          </a:p>
        </p:txBody>
      </p:sp>
    </p:spTree>
    <p:extLst>
      <p:ext uri="{BB962C8B-B14F-4D97-AF65-F5344CB8AC3E}">
        <p14:creationId xmlns:p14="http://schemas.microsoft.com/office/powerpoint/2010/main" val="11132983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F618A9-1C83-7F25-CBDD-2D879956D582}"/>
              </a:ext>
            </a:extLst>
          </p:cNvPr>
          <p:cNvSpPr txBox="1"/>
          <p:nvPr/>
        </p:nvSpPr>
        <p:spPr>
          <a:xfrm>
            <a:off x="274639" y="1209973"/>
            <a:ext cx="10056812" cy="2751698"/>
          </a:xfrm>
          <a:prstGeom prst="rect">
            <a:avLst/>
          </a:prstGeom>
          <a:noFill/>
        </p:spPr>
        <p:txBody>
          <a:bodyPr vert="horz" wrap="square" lIns="146304" tIns="91440" rIns="146304" bIns="91440" rtlCol="0" anchor="t" anchorCtr="0">
            <a:normAutofit/>
          </a:bodyPr>
          <a:lstStyle/>
          <a:p>
            <a:pPr>
              <a:lnSpc>
                <a:spcPct val="90000"/>
              </a:lnSpc>
              <a:spcBef>
                <a:spcPct val="0"/>
              </a:spcBef>
              <a:spcAft>
                <a:spcPts val="600"/>
              </a:spcAft>
            </a:pPr>
            <a:r>
              <a: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rPr>
              <a:t>Data Binding Basics </a:t>
            </a:r>
          </a:p>
        </p:txBody>
      </p:sp>
    </p:spTree>
    <p:extLst>
      <p:ext uri="{BB962C8B-B14F-4D97-AF65-F5344CB8AC3E}">
        <p14:creationId xmlns:p14="http://schemas.microsoft.com/office/powerpoint/2010/main" val="31764022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XAML Data Binding</a:t>
            </a:r>
          </a:p>
        </p:txBody>
      </p:sp>
      <p:pic>
        <p:nvPicPr>
          <p:cNvPr id="7170" name="Picture 2" descr="See the source image">
            <a:extLst>
              <a:ext uri="{FF2B5EF4-FFF2-40B4-BE49-F238E27FC236}">
                <a16:creationId xmlns:a16="http://schemas.microsoft.com/office/drawing/2014/main" id="{B315D03D-0ECA-4B4A-AD37-55EC1DFC81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1785" y="1625054"/>
            <a:ext cx="7752904" cy="482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16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solidFill>
              </a:rPr>
              <a:t>XAML Data Binding Converter</a:t>
            </a:r>
          </a:p>
        </p:txBody>
      </p:sp>
      <p:pic>
        <p:nvPicPr>
          <p:cNvPr id="8194" name="Picture 2" descr="See the source image">
            <a:extLst>
              <a:ext uri="{FF2B5EF4-FFF2-40B4-BE49-F238E27FC236}">
                <a16:creationId xmlns:a16="http://schemas.microsoft.com/office/drawing/2014/main" id="{F3B47FB5-264F-4782-8EC3-3B839E22D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3761" y="2273126"/>
            <a:ext cx="8208951" cy="3518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2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1D1A86-731A-48D2-AAF3-8B41BA7597D0}"/>
              </a:ext>
            </a:extLst>
          </p:cNvPr>
          <p:cNvSpPr/>
          <p:nvPr/>
        </p:nvSpPr>
        <p:spPr bwMode="auto">
          <a:xfrm>
            <a:off x="1265237" y="4259262"/>
            <a:ext cx="1828800" cy="22406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D07DAB6F-0A4C-4533-84DC-CA2AE90698CA}"/>
              </a:ext>
            </a:extLst>
          </p:cNvPr>
          <p:cNvSpPr/>
          <p:nvPr/>
        </p:nvSpPr>
        <p:spPr bwMode="auto">
          <a:xfrm>
            <a:off x="7894637" y="4259262"/>
            <a:ext cx="1828800" cy="22406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Cylinder 13">
            <a:extLst>
              <a:ext uri="{FF2B5EF4-FFF2-40B4-BE49-F238E27FC236}">
                <a16:creationId xmlns:a16="http://schemas.microsoft.com/office/drawing/2014/main" id="{536677FB-BF10-4F59-83EA-41AA34F1914A}"/>
              </a:ext>
            </a:extLst>
          </p:cNvPr>
          <p:cNvSpPr/>
          <p:nvPr/>
        </p:nvSpPr>
        <p:spPr bwMode="auto">
          <a:xfrm rot="16200000">
            <a:off x="4991339" y="2361965"/>
            <a:ext cx="1006001" cy="5715000"/>
          </a:xfrm>
          <a:prstGeom prst="can">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AC07A564-755A-46B1-8355-EAD794A747B7}"/>
              </a:ext>
            </a:extLst>
          </p:cNvPr>
          <p:cNvSpPr>
            <a:spLocks noGrp="1"/>
          </p:cNvSpPr>
          <p:nvPr>
            <p:ph type="body" sz="quarter" idx="10"/>
          </p:nvPr>
        </p:nvSpPr>
        <p:spPr>
          <a:xfrm>
            <a:off x="275397" y="1212851"/>
            <a:ext cx="11885683" cy="1994392"/>
          </a:xfrm>
        </p:spPr>
        <p:txBody>
          <a:bodyPr/>
          <a:lstStyle/>
          <a:p>
            <a:r>
              <a:rPr lang="en-US" dirty="0"/>
              <a:t>Data binding can sync a source property and a target property.</a:t>
            </a:r>
          </a:p>
          <a:p>
            <a:pPr lvl="1"/>
            <a:r>
              <a:rPr lang="en-US" dirty="0"/>
              <a:t>A source property is a general property.</a:t>
            </a:r>
          </a:p>
          <a:p>
            <a:pPr lvl="1"/>
            <a:r>
              <a:rPr lang="en-US" dirty="0"/>
              <a:t>A target property is a dependency property or an attached property.</a:t>
            </a:r>
          </a:p>
        </p:txBody>
      </p:sp>
      <p:sp>
        <p:nvSpPr>
          <p:cNvPr id="3" name="Title 2">
            <a:extLst>
              <a:ext uri="{FF2B5EF4-FFF2-40B4-BE49-F238E27FC236}">
                <a16:creationId xmlns:a16="http://schemas.microsoft.com/office/drawing/2014/main" id="{9D1410D7-3E2E-4CB8-8FB5-C3F4CF1623F4}"/>
              </a:ext>
            </a:extLst>
          </p:cNvPr>
          <p:cNvSpPr>
            <a:spLocks noGrp="1"/>
          </p:cNvSpPr>
          <p:nvPr>
            <p:ph type="title"/>
          </p:nvPr>
        </p:nvSpPr>
        <p:spPr/>
        <p:txBody>
          <a:bodyPr/>
          <a:lstStyle/>
          <a:p>
            <a:r>
              <a:rPr lang="en-US" dirty="0"/>
              <a:t>Data binding</a:t>
            </a:r>
          </a:p>
        </p:txBody>
      </p:sp>
      <p:sp>
        <p:nvSpPr>
          <p:cNvPr id="6" name="TextBox 5">
            <a:extLst>
              <a:ext uri="{FF2B5EF4-FFF2-40B4-BE49-F238E27FC236}">
                <a16:creationId xmlns:a16="http://schemas.microsoft.com/office/drawing/2014/main" id="{887D72E3-60C6-47B4-B2CE-708D66D6BACE}"/>
              </a:ext>
            </a:extLst>
          </p:cNvPr>
          <p:cNvSpPr txBox="1"/>
          <p:nvPr/>
        </p:nvSpPr>
        <p:spPr>
          <a:xfrm>
            <a:off x="335359" y="3631397"/>
            <a:ext cx="3840956"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 target property</a:t>
            </a:r>
          </a:p>
        </p:txBody>
      </p:sp>
      <p:sp>
        <p:nvSpPr>
          <p:cNvPr id="8" name="TextBox 7">
            <a:extLst>
              <a:ext uri="{FF2B5EF4-FFF2-40B4-BE49-F238E27FC236}">
                <a16:creationId xmlns:a16="http://schemas.microsoft.com/office/drawing/2014/main" id="{637E60A5-F10A-484A-9CDA-0FC90ADA7492}"/>
              </a:ext>
            </a:extLst>
          </p:cNvPr>
          <p:cNvSpPr txBox="1"/>
          <p:nvPr/>
        </p:nvSpPr>
        <p:spPr>
          <a:xfrm>
            <a:off x="6888559" y="3631397"/>
            <a:ext cx="3840956"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 source property</a:t>
            </a:r>
          </a:p>
        </p:txBody>
      </p:sp>
      <p:sp>
        <p:nvSpPr>
          <p:cNvPr id="15" name="TextBox 14">
            <a:extLst>
              <a:ext uri="{FF2B5EF4-FFF2-40B4-BE49-F238E27FC236}">
                <a16:creationId xmlns:a16="http://schemas.microsoft.com/office/drawing/2014/main" id="{D0887FD5-1D00-466F-923C-D8AB96C4C8D5}"/>
              </a:ext>
            </a:extLst>
          </p:cNvPr>
          <p:cNvSpPr txBox="1"/>
          <p:nvPr/>
        </p:nvSpPr>
        <p:spPr>
          <a:xfrm>
            <a:off x="3475037" y="4174074"/>
            <a:ext cx="3840956"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Data binding</a:t>
            </a:r>
          </a:p>
        </p:txBody>
      </p:sp>
      <p:sp>
        <p:nvSpPr>
          <p:cNvPr id="10" name="TextBox 9">
            <a:extLst>
              <a:ext uri="{FF2B5EF4-FFF2-40B4-BE49-F238E27FC236}">
                <a16:creationId xmlns:a16="http://schemas.microsoft.com/office/drawing/2014/main" id="{7DF0D34F-8F59-4BA4-9BA5-E1C858444A12}"/>
              </a:ext>
            </a:extLst>
          </p:cNvPr>
          <p:cNvSpPr txBox="1"/>
          <p:nvPr/>
        </p:nvSpPr>
        <p:spPr>
          <a:xfrm>
            <a:off x="3475037" y="4909000"/>
            <a:ext cx="3840956"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Two-way syncing</a:t>
            </a:r>
          </a:p>
        </p:txBody>
      </p:sp>
    </p:spTree>
    <p:extLst>
      <p:ext uri="{BB962C8B-B14F-4D97-AF65-F5344CB8AC3E}">
        <p14:creationId xmlns:p14="http://schemas.microsoft.com/office/powerpoint/2010/main" val="157716876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874332" y="3212121"/>
            <a:ext cx="1367818" cy="1616512"/>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11" name="Rectangle 10"/>
          <p:cNvSpPr/>
          <p:nvPr/>
        </p:nvSpPr>
        <p:spPr>
          <a:xfrm>
            <a:off x="8761613" y="3522988"/>
            <a:ext cx="870430" cy="1305645"/>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5" name="Title 4"/>
          <p:cNvSpPr>
            <a:spLocks noGrp="1"/>
          </p:cNvSpPr>
          <p:nvPr>
            <p:ph type="title"/>
          </p:nvPr>
        </p:nvSpPr>
        <p:spPr/>
        <p:txBody>
          <a:bodyPr/>
          <a:lstStyle/>
          <a:p>
            <a:r>
              <a:rPr lang="en-US" dirty="0"/>
              <a:t>Motivation</a:t>
            </a:r>
          </a:p>
        </p:txBody>
      </p:sp>
      <p:sp>
        <p:nvSpPr>
          <p:cNvPr id="6" name="Content Placeholder 5"/>
          <p:cNvSpPr>
            <a:spLocks noGrp="1"/>
          </p:cNvSpPr>
          <p:nvPr>
            <p:ph type="body" sz="quarter" idx="10"/>
          </p:nvPr>
        </p:nvSpPr>
        <p:spPr/>
        <p:txBody>
          <a:bodyPr/>
          <a:lstStyle/>
          <a:p>
            <a:r>
              <a:rPr lang="en-US" dirty="0"/>
              <a:t>Duplicate XAML values are error prone and difficult to maintain</a:t>
            </a:r>
          </a:p>
        </p:txBody>
      </p:sp>
      <p:sp>
        <p:nvSpPr>
          <p:cNvPr id="7" name="TextBox 6"/>
          <p:cNvSpPr txBox="1"/>
          <p:nvPr/>
        </p:nvSpPr>
        <p:spPr>
          <a:xfrm>
            <a:off x="1362324" y="3124302"/>
            <a:ext cx="9781524" cy="2101344"/>
          </a:xfrm>
          <a:prstGeom prst="rect">
            <a:avLst/>
          </a:prstGeom>
          <a:noFill/>
          <a:ln>
            <a:solidFill>
              <a:schemeClr val="accent5"/>
            </a:solidFill>
          </a:ln>
        </p:spPr>
        <p:txBody>
          <a:bodyPr wrap="none" rtlCol="0">
            <a:spAutoFit/>
          </a:bodyPr>
          <a:lstStyle/>
          <a:p>
            <a:r>
              <a:rPr lang="en-US" sz="2176" dirty="0">
                <a:solidFill>
                  <a:srgbClr val="0000FF"/>
                </a:solidFill>
                <a:latin typeface="Consolas" panose="020B0609020204030204" pitchFamily="49" charset="0"/>
                <a:cs typeface="Consolas" panose="020B0609020204030204" pitchFamily="49" charset="0"/>
              </a:rPr>
              <a:t>&lt;</a:t>
            </a:r>
            <a:r>
              <a:rPr lang="en-US" sz="1800" dirty="0" err="1">
                <a:solidFill>
                  <a:srgbClr val="A31515"/>
                </a:solidFill>
                <a:latin typeface="Cascadia Mono" panose="020B0609020000020004" pitchFamily="49" charset="0"/>
              </a:rPr>
              <a:t>StackPanel</a:t>
            </a:r>
            <a:r>
              <a:rPr lang="en-US" sz="2176" dirty="0">
                <a:solidFill>
                  <a:srgbClr val="A31515"/>
                </a:solidFill>
                <a:latin typeface="Consolas" panose="020B0609020204030204" pitchFamily="49" charset="0"/>
                <a:cs typeface="Consolas" panose="020B0609020204030204" pitchFamily="49" charset="0"/>
              </a:rPr>
              <a:t> </a:t>
            </a:r>
            <a:r>
              <a:rPr lang="en-US" sz="2176" dirty="0">
                <a:solidFill>
                  <a:srgbClr val="FF0000"/>
                </a:solidFill>
                <a:latin typeface="Consolas" panose="020B0609020204030204" pitchFamily="49" charset="0"/>
                <a:cs typeface="Consolas" panose="020B0609020204030204" pitchFamily="49" charset="0"/>
              </a:rPr>
              <a:t>Background</a:t>
            </a:r>
            <a:r>
              <a:rPr lang="en-US" sz="2176" dirty="0">
                <a:solidFill>
                  <a:srgbClr val="0000FF"/>
                </a:solidFill>
                <a:latin typeface="Consolas" panose="020B0609020204030204" pitchFamily="49" charset="0"/>
                <a:cs typeface="Consolas" panose="020B0609020204030204" pitchFamily="49" charset="0"/>
              </a:rPr>
              <a:t>=</a:t>
            </a:r>
            <a:r>
              <a:rPr lang="en-US" sz="2176" dirty="0">
                <a:solidFill>
                  <a:srgbClr val="000000"/>
                </a:solidFill>
                <a:latin typeface="Consolas" panose="020B0609020204030204" pitchFamily="49" charset="0"/>
                <a:cs typeface="Consolas" panose="020B0609020204030204" pitchFamily="49" charset="0"/>
              </a:rPr>
              <a:t>"</a:t>
            </a:r>
            <a:r>
              <a:rPr lang="en-US" sz="2176" dirty="0">
                <a:solidFill>
                  <a:srgbClr val="0000FF"/>
                </a:solidFill>
                <a:latin typeface="Consolas" panose="020B0609020204030204" pitchFamily="49" charset="0"/>
                <a:cs typeface="Consolas" panose="020B0609020204030204" pitchFamily="49" charset="0"/>
              </a:rPr>
              <a:t>#FFFFFF</a:t>
            </a:r>
            <a:r>
              <a:rPr lang="en-US" sz="2176" dirty="0">
                <a:solidFill>
                  <a:srgbClr val="000000"/>
                </a:solidFill>
                <a:latin typeface="Consolas" panose="020B0609020204030204" pitchFamily="49" charset="0"/>
                <a:cs typeface="Consolas" panose="020B0609020204030204" pitchFamily="49" charset="0"/>
              </a:rPr>
              <a:t>"</a:t>
            </a:r>
            <a:r>
              <a:rPr lang="en-US" sz="2176" dirty="0">
                <a:solidFill>
                  <a:srgbClr val="0000FF"/>
                </a:solidFill>
                <a:latin typeface="Consolas" panose="020B0609020204030204" pitchFamily="49" charset="0"/>
                <a:cs typeface="Consolas" panose="020B0609020204030204" pitchFamily="49" charset="0"/>
              </a:rPr>
              <a:t>&gt;</a:t>
            </a:r>
            <a:br>
              <a:rPr lang="en-US" sz="2176" dirty="0">
                <a:solidFill>
                  <a:srgbClr val="000000"/>
                </a:solidFill>
                <a:latin typeface="Consolas" panose="020B0609020204030204" pitchFamily="49" charset="0"/>
                <a:cs typeface="Consolas" panose="020B0609020204030204" pitchFamily="49" charset="0"/>
              </a:rPr>
            </a:br>
            <a:r>
              <a:rPr lang="en-US" sz="2176" dirty="0">
                <a:solidFill>
                  <a:srgbClr val="000000"/>
                </a:solidFill>
                <a:latin typeface="Consolas" panose="020B0609020204030204" pitchFamily="49" charset="0"/>
                <a:cs typeface="Consolas" panose="020B0609020204030204" pitchFamily="49" charset="0"/>
              </a:rPr>
              <a:t>  </a:t>
            </a:r>
            <a:r>
              <a:rPr lang="en-US" sz="2176" dirty="0">
                <a:solidFill>
                  <a:srgbClr val="0000FF"/>
                </a:solidFill>
                <a:latin typeface="Consolas" panose="020B0609020204030204" pitchFamily="49" charset="0"/>
                <a:cs typeface="Consolas" panose="020B0609020204030204" pitchFamily="49" charset="0"/>
              </a:rPr>
              <a:t>&lt;</a:t>
            </a:r>
            <a:r>
              <a:rPr lang="en-US" sz="1800" dirty="0" err="1">
                <a:solidFill>
                  <a:srgbClr val="A31515"/>
                </a:solidFill>
                <a:latin typeface="Cascadia Mono" panose="020B0609020000020004" pitchFamily="49" charset="0"/>
              </a:rPr>
              <a:t>TextBlock</a:t>
            </a:r>
            <a:r>
              <a:rPr lang="en-US" sz="2176" dirty="0">
                <a:solidFill>
                  <a:srgbClr val="A31515"/>
                </a:solidFill>
                <a:latin typeface="Consolas" panose="020B0609020204030204" pitchFamily="49" charset="0"/>
                <a:cs typeface="Consolas" panose="020B0609020204030204" pitchFamily="49" charset="0"/>
              </a:rPr>
              <a:t>       </a:t>
            </a:r>
            <a:r>
              <a:rPr lang="en-US" sz="2176" dirty="0">
                <a:solidFill>
                  <a:srgbClr val="FF0000"/>
                </a:solidFill>
                <a:latin typeface="Consolas" panose="020B0609020204030204" pitchFamily="49" charset="0"/>
                <a:cs typeface="Consolas" panose="020B0609020204030204" pitchFamily="49" charset="0"/>
              </a:rPr>
              <a:t>Foreground</a:t>
            </a:r>
            <a:r>
              <a:rPr lang="en-US" sz="2176" dirty="0">
                <a:solidFill>
                  <a:srgbClr val="0000FF"/>
                </a:solidFill>
                <a:latin typeface="Consolas" panose="020B0609020204030204" pitchFamily="49" charset="0"/>
                <a:cs typeface="Consolas" panose="020B0609020204030204" pitchFamily="49" charset="0"/>
              </a:rPr>
              <a:t>=</a:t>
            </a:r>
            <a:r>
              <a:rPr lang="en-US" sz="2176" dirty="0">
                <a:solidFill>
                  <a:srgbClr val="000000"/>
                </a:solidFill>
                <a:latin typeface="Consolas" panose="020B0609020204030204" pitchFamily="49" charset="0"/>
                <a:cs typeface="Consolas" panose="020B0609020204030204" pitchFamily="49" charset="0"/>
              </a:rPr>
              <a:t>"</a:t>
            </a:r>
            <a:r>
              <a:rPr lang="en-US" sz="2176" dirty="0">
                <a:solidFill>
                  <a:srgbClr val="0000FF"/>
                </a:solidFill>
                <a:latin typeface="Consolas" panose="020B0609020204030204" pitchFamily="49" charset="0"/>
                <a:cs typeface="Consolas" panose="020B0609020204030204" pitchFamily="49" charset="0"/>
              </a:rPr>
              <a:t>#00FF00</a:t>
            </a:r>
            <a:r>
              <a:rPr lang="en-US" sz="2176" dirty="0">
                <a:solidFill>
                  <a:srgbClr val="000000"/>
                </a:solidFill>
                <a:latin typeface="Consolas" panose="020B0609020204030204" pitchFamily="49" charset="0"/>
                <a:cs typeface="Consolas" panose="020B0609020204030204" pitchFamily="49" charset="0"/>
              </a:rPr>
              <a:t>" </a:t>
            </a:r>
            <a:r>
              <a:rPr lang="en-US" sz="2176" dirty="0" err="1">
                <a:solidFill>
                  <a:srgbClr val="FF0000"/>
                </a:solidFill>
                <a:latin typeface="Consolas" panose="020B0609020204030204" pitchFamily="49" charset="0"/>
              </a:rPr>
              <a:t>FontSize</a:t>
            </a:r>
            <a:r>
              <a:rPr lang="en-US" sz="2176" dirty="0">
                <a:solidFill>
                  <a:srgbClr val="0000FF"/>
                </a:solidFill>
                <a:latin typeface="Consolas" panose="020B0609020204030204" pitchFamily="49" charset="0"/>
              </a:rPr>
              <a:t>=</a:t>
            </a:r>
            <a:r>
              <a:rPr lang="en-US" sz="2176" dirty="0">
                <a:solidFill>
                  <a:srgbClr val="000000"/>
                </a:solidFill>
                <a:latin typeface="Consolas" panose="020B0609020204030204" pitchFamily="49" charset="0"/>
              </a:rPr>
              <a:t>"</a:t>
            </a:r>
            <a:r>
              <a:rPr lang="en-US" sz="2176" dirty="0">
                <a:solidFill>
                  <a:srgbClr val="0000FF"/>
                </a:solidFill>
                <a:latin typeface="Consolas" panose="020B0609020204030204" pitchFamily="49" charset="0"/>
              </a:rPr>
              <a:t>16.5</a:t>
            </a:r>
            <a:r>
              <a:rPr lang="en-US" sz="2176" dirty="0">
                <a:solidFill>
                  <a:srgbClr val="000000"/>
                </a:solidFill>
                <a:latin typeface="Consolas" panose="020B0609020204030204" pitchFamily="49" charset="0"/>
              </a:rPr>
              <a:t>" </a:t>
            </a:r>
            <a:r>
              <a:rPr lang="en-US" sz="2176" dirty="0">
                <a:solidFill>
                  <a:srgbClr val="000000"/>
                </a:solidFill>
                <a:latin typeface="Consolas" panose="020B0609020204030204" pitchFamily="49" charset="0"/>
                <a:cs typeface="Consolas" panose="020B0609020204030204" pitchFamily="49" charset="0"/>
              </a:rPr>
              <a:t>...</a:t>
            </a:r>
            <a:r>
              <a:rPr lang="en-US" sz="2176" dirty="0">
                <a:solidFill>
                  <a:srgbClr val="A31515"/>
                </a:solidFill>
                <a:latin typeface="Consolas" panose="020B0609020204030204" pitchFamily="49" charset="0"/>
                <a:cs typeface="Consolas" panose="020B0609020204030204" pitchFamily="49" charset="0"/>
              </a:rPr>
              <a:t> </a:t>
            </a:r>
            <a:r>
              <a:rPr lang="en-US" sz="2176" dirty="0">
                <a:solidFill>
                  <a:srgbClr val="0000FF"/>
                </a:solidFill>
                <a:latin typeface="Consolas" panose="020B0609020204030204" pitchFamily="49" charset="0"/>
                <a:cs typeface="Consolas" panose="020B0609020204030204" pitchFamily="49" charset="0"/>
              </a:rPr>
              <a:t>/&gt;</a:t>
            </a:r>
            <a:br>
              <a:rPr lang="en-US" sz="2176" dirty="0">
                <a:solidFill>
                  <a:srgbClr val="000000"/>
                </a:solidFill>
                <a:latin typeface="Consolas" panose="020B0609020204030204" pitchFamily="49" charset="0"/>
                <a:cs typeface="Consolas" panose="020B0609020204030204" pitchFamily="49" charset="0"/>
              </a:rPr>
            </a:br>
            <a:r>
              <a:rPr lang="en-US" sz="2176" dirty="0">
                <a:solidFill>
                  <a:srgbClr val="000000"/>
                </a:solidFill>
                <a:latin typeface="Consolas" panose="020B0609020204030204" pitchFamily="49" charset="0"/>
                <a:cs typeface="Consolas" panose="020B0609020204030204" pitchFamily="49" charset="0"/>
              </a:rPr>
              <a:t>  </a:t>
            </a:r>
            <a:r>
              <a:rPr lang="en-US" sz="2176" dirty="0">
                <a:solidFill>
                  <a:srgbClr val="0000FF"/>
                </a:solidFill>
                <a:latin typeface="Consolas" panose="020B0609020204030204" pitchFamily="49" charset="0"/>
                <a:cs typeface="Consolas" panose="020B0609020204030204" pitchFamily="49" charset="0"/>
              </a:rPr>
              <a:t>&lt;</a:t>
            </a:r>
            <a:r>
              <a:rPr lang="en-US" sz="2176" dirty="0" err="1">
                <a:solidFill>
                  <a:srgbClr val="A31515"/>
                </a:solidFill>
                <a:latin typeface="Consolas" panose="020B0609020204030204" pitchFamily="49" charset="0"/>
                <a:cs typeface="Consolas" panose="020B0609020204030204" pitchFamily="49" charset="0"/>
              </a:rPr>
              <a:t>TextBox</a:t>
            </a:r>
            <a:r>
              <a:rPr lang="en-US" sz="2176" dirty="0">
                <a:solidFill>
                  <a:srgbClr val="A31515"/>
                </a:solidFill>
                <a:latin typeface="Consolas" panose="020B0609020204030204" pitchFamily="49" charset="0"/>
                <a:cs typeface="Consolas" panose="020B0609020204030204" pitchFamily="49" charset="0"/>
              </a:rPr>
              <a:t>  		</a:t>
            </a:r>
            <a:r>
              <a:rPr lang="en-US" sz="2176" dirty="0">
                <a:solidFill>
                  <a:srgbClr val="FF0000"/>
                </a:solidFill>
                <a:latin typeface="Consolas" panose="020B0609020204030204" pitchFamily="49" charset="0"/>
                <a:cs typeface="Consolas" panose="020B0609020204030204" pitchFamily="49" charset="0"/>
              </a:rPr>
              <a:t>Background</a:t>
            </a:r>
            <a:r>
              <a:rPr lang="en-US" sz="2176" dirty="0">
                <a:solidFill>
                  <a:srgbClr val="0000FF"/>
                </a:solidFill>
                <a:latin typeface="Consolas" panose="020B0609020204030204" pitchFamily="49" charset="0"/>
                <a:cs typeface="Consolas" panose="020B0609020204030204" pitchFamily="49" charset="0"/>
              </a:rPr>
              <a:t>=</a:t>
            </a:r>
            <a:r>
              <a:rPr lang="en-US" sz="2176" dirty="0">
                <a:solidFill>
                  <a:srgbClr val="000000"/>
                </a:solidFill>
                <a:latin typeface="Consolas" panose="020B0609020204030204" pitchFamily="49" charset="0"/>
                <a:cs typeface="Consolas" panose="020B0609020204030204" pitchFamily="49" charset="0"/>
              </a:rPr>
              <a:t>"</a:t>
            </a:r>
            <a:r>
              <a:rPr lang="en-US" sz="2176" dirty="0">
                <a:solidFill>
                  <a:srgbClr val="0000FF"/>
                </a:solidFill>
                <a:latin typeface="Consolas" panose="020B0609020204030204" pitchFamily="49" charset="0"/>
                <a:cs typeface="Consolas" panose="020B0609020204030204" pitchFamily="49" charset="0"/>
              </a:rPr>
              <a:t>#FFFFFF</a:t>
            </a:r>
            <a:r>
              <a:rPr lang="en-US" sz="2176" dirty="0">
                <a:solidFill>
                  <a:srgbClr val="000000"/>
                </a:solidFill>
                <a:latin typeface="Consolas" panose="020B0609020204030204" pitchFamily="49" charset="0"/>
                <a:cs typeface="Consolas" panose="020B0609020204030204" pitchFamily="49" charset="0"/>
              </a:rPr>
              <a:t>"</a:t>
            </a:r>
            <a:r>
              <a:rPr lang="en-US" sz="2176" dirty="0">
                <a:solidFill>
                  <a:srgbClr val="A31515"/>
                </a:solidFill>
                <a:latin typeface="Consolas" panose="020B0609020204030204" pitchFamily="49" charset="0"/>
                <a:cs typeface="Consolas" panose="020B0609020204030204" pitchFamily="49" charset="0"/>
              </a:rPr>
              <a:t> </a:t>
            </a:r>
            <a:r>
              <a:rPr lang="en-US" sz="2176" dirty="0">
                <a:solidFill>
                  <a:srgbClr val="000000"/>
                </a:solidFill>
                <a:latin typeface="Consolas" panose="020B0609020204030204" pitchFamily="49" charset="0"/>
                <a:cs typeface="Consolas" panose="020B0609020204030204" pitchFamily="49" charset="0"/>
              </a:rPr>
              <a:t>                ... </a:t>
            </a:r>
            <a:r>
              <a:rPr lang="en-US" sz="2176" dirty="0">
                <a:solidFill>
                  <a:srgbClr val="0000FF"/>
                </a:solidFill>
                <a:latin typeface="Consolas" panose="020B0609020204030204" pitchFamily="49" charset="0"/>
                <a:cs typeface="Consolas" panose="020B0609020204030204" pitchFamily="49" charset="0"/>
              </a:rPr>
              <a:t>/&gt;</a:t>
            </a:r>
            <a:r>
              <a:rPr lang="en-US" sz="2176" dirty="0">
                <a:solidFill>
                  <a:srgbClr val="000000"/>
                </a:solidFill>
                <a:latin typeface="Consolas" panose="020B0609020204030204" pitchFamily="49" charset="0"/>
                <a:cs typeface="Consolas" panose="020B0609020204030204" pitchFamily="49" charset="0"/>
              </a:rPr>
              <a:t> </a:t>
            </a:r>
            <a:br>
              <a:rPr lang="en-US" sz="2176" dirty="0">
                <a:solidFill>
                  <a:srgbClr val="000000"/>
                </a:solidFill>
                <a:latin typeface="Consolas" panose="020B0609020204030204" pitchFamily="49" charset="0"/>
                <a:cs typeface="Consolas" panose="020B0609020204030204" pitchFamily="49" charset="0"/>
              </a:rPr>
            </a:br>
            <a:r>
              <a:rPr lang="en-US" sz="2176" dirty="0">
                <a:solidFill>
                  <a:srgbClr val="000000"/>
                </a:solidFill>
                <a:latin typeface="Consolas" panose="020B0609020204030204" pitchFamily="49" charset="0"/>
                <a:cs typeface="Consolas" panose="020B0609020204030204" pitchFamily="49" charset="0"/>
              </a:rPr>
              <a:t>  </a:t>
            </a:r>
            <a:r>
              <a:rPr lang="en-US" sz="2176" dirty="0">
                <a:solidFill>
                  <a:srgbClr val="0000FF"/>
                </a:solidFill>
                <a:latin typeface="Consolas" panose="020B0609020204030204" pitchFamily="49" charset="0"/>
                <a:cs typeface="Consolas" panose="020B0609020204030204" pitchFamily="49" charset="0"/>
              </a:rPr>
              <a:t>&lt;</a:t>
            </a:r>
            <a:r>
              <a:rPr lang="en-US" sz="2176" dirty="0">
                <a:solidFill>
                  <a:srgbClr val="A31515"/>
                </a:solidFill>
                <a:latin typeface="Consolas" panose="020B0609020204030204" pitchFamily="49" charset="0"/>
                <a:cs typeface="Consolas" panose="020B0609020204030204" pitchFamily="49" charset="0"/>
              </a:rPr>
              <a:t>Border  		</a:t>
            </a:r>
            <a:r>
              <a:rPr lang="en-US" sz="2176" dirty="0">
                <a:solidFill>
                  <a:srgbClr val="FF0000"/>
                </a:solidFill>
                <a:latin typeface="Consolas" panose="020B0609020204030204" pitchFamily="49" charset="0"/>
                <a:cs typeface="Consolas" panose="020B0609020204030204" pitchFamily="49" charset="0"/>
              </a:rPr>
              <a:t>Background</a:t>
            </a:r>
            <a:r>
              <a:rPr lang="en-US" sz="2176" dirty="0">
                <a:solidFill>
                  <a:srgbClr val="0000FF"/>
                </a:solidFill>
                <a:latin typeface="Consolas" panose="020B0609020204030204" pitchFamily="49" charset="0"/>
                <a:cs typeface="Consolas" panose="020B0609020204030204" pitchFamily="49" charset="0"/>
              </a:rPr>
              <a:t>=</a:t>
            </a:r>
            <a:r>
              <a:rPr lang="en-US" sz="2176" dirty="0">
                <a:solidFill>
                  <a:srgbClr val="000000"/>
                </a:solidFill>
                <a:latin typeface="Consolas" panose="020B0609020204030204" pitchFamily="49" charset="0"/>
                <a:cs typeface="Consolas" panose="020B0609020204030204" pitchFamily="49" charset="0"/>
              </a:rPr>
              <a:t>"</a:t>
            </a:r>
            <a:r>
              <a:rPr lang="en-US" sz="2176" dirty="0">
                <a:solidFill>
                  <a:srgbClr val="0000FF"/>
                </a:solidFill>
                <a:latin typeface="Consolas" panose="020B0609020204030204" pitchFamily="49" charset="0"/>
                <a:cs typeface="Consolas" panose="020B0609020204030204" pitchFamily="49" charset="0"/>
              </a:rPr>
              <a:t>#00FF00</a:t>
            </a:r>
            <a:r>
              <a:rPr lang="en-US" sz="2176" dirty="0">
                <a:solidFill>
                  <a:srgbClr val="000000"/>
                </a:solidFill>
                <a:latin typeface="Consolas" panose="020B0609020204030204" pitchFamily="49" charset="0"/>
                <a:cs typeface="Consolas" panose="020B0609020204030204" pitchFamily="49" charset="0"/>
              </a:rPr>
              <a:t>"</a:t>
            </a:r>
            <a:r>
              <a:rPr lang="en-US" sz="2176" dirty="0">
                <a:solidFill>
                  <a:srgbClr val="A31515"/>
                </a:solidFill>
                <a:latin typeface="Consolas" panose="020B0609020204030204" pitchFamily="49" charset="0"/>
                <a:cs typeface="Consolas" panose="020B0609020204030204" pitchFamily="49" charset="0"/>
              </a:rPr>
              <a:t> </a:t>
            </a:r>
            <a:r>
              <a:rPr lang="en-US" sz="2176" dirty="0">
                <a:solidFill>
                  <a:srgbClr val="000000"/>
                </a:solidFill>
                <a:latin typeface="Consolas" panose="020B0609020204030204" pitchFamily="49" charset="0"/>
                <a:cs typeface="Consolas" panose="020B0609020204030204" pitchFamily="49" charset="0"/>
              </a:rPr>
              <a:t>                ... </a:t>
            </a:r>
            <a:r>
              <a:rPr lang="en-US" sz="2176" dirty="0">
                <a:solidFill>
                  <a:srgbClr val="0000FF"/>
                </a:solidFill>
                <a:latin typeface="Consolas" panose="020B0609020204030204" pitchFamily="49" charset="0"/>
                <a:cs typeface="Consolas" panose="020B0609020204030204" pitchFamily="49" charset="0"/>
              </a:rPr>
              <a:t>/&gt;</a:t>
            </a:r>
            <a:br>
              <a:rPr lang="en-US" sz="2176" dirty="0">
                <a:solidFill>
                  <a:srgbClr val="000000"/>
                </a:solidFill>
                <a:latin typeface="Consolas" panose="020B0609020204030204" pitchFamily="49" charset="0"/>
                <a:cs typeface="Consolas" panose="020B0609020204030204" pitchFamily="49" charset="0"/>
              </a:rPr>
            </a:br>
            <a:r>
              <a:rPr lang="en-US" sz="2176" dirty="0">
                <a:solidFill>
                  <a:srgbClr val="000000"/>
                </a:solidFill>
                <a:latin typeface="Consolas" panose="020B0609020204030204" pitchFamily="49" charset="0"/>
                <a:cs typeface="Consolas" panose="020B0609020204030204" pitchFamily="49" charset="0"/>
              </a:rPr>
              <a:t>  </a:t>
            </a:r>
            <a:r>
              <a:rPr lang="en-US" sz="2176" dirty="0">
                <a:solidFill>
                  <a:srgbClr val="0000FF"/>
                </a:solidFill>
                <a:latin typeface="Consolas" panose="020B0609020204030204" pitchFamily="49" charset="0"/>
                <a:cs typeface="Consolas" panose="020B0609020204030204" pitchFamily="49" charset="0"/>
              </a:rPr>
              <a:t>&lt;</a:t>
            </a:r>
            <a:r>
              <a:rPr lang="en-US" sz="2176" dirty="0">
                <a:solidFill>
                  <a:srgbClr val="A31515"/>
                </a:solidFill>
                <a:latin typeface="Consolas" panose="020B0609020204030204" pitchFamily="49" charset="0"/>
                <a:cs typeface="Consolas" panose="020B0609020204030204" pitchFamily="49" charset="0"/>
              </a:rPr>
              <a:t>Button   		</a:t>
            </a:r>
            <a:r>
              <a:rPr lang="en-US" sz="2176" dirty="0">
                <a:solidFill>
                  <a:srgbClr val="FF0000"/>
                </a:solidFill>
                <a:latin typeface="Consolas" panose="020B0609020204030204" pitchFamily="49" charset="0"/>
                <a:cs typeface="Consolas" panose="020B0609020204030204" pitchFamily="49" charset="0"/>
              </a:rPr>
              <a:t>Background</a:t>
            </a:r>
            <a:r>
              <a:rPr lang="en-US" sz="2176" dirty="0">
                <a:solidFill>
                  <a:srgbClr val="0000FF"/>
                </a:solidFill>
                <a:latin typeface="Consolas" panose="020B0609020204030204" pitchFamily="49" charset="0"/>
                <a:cs typeface="Consolas" panose="020B0609020204030204" pitchFamily="49" charset="0"/>
              </a:rPr>
              <a:t>=</a:t>
            </a:r>
            <a:r>
              <a:rPr lang="en-US" sz="2176" dirty="0">
                <a:solidFill>
                  <a:srgbClr val="000000"/>
                </a:solidFill>
                <a:latin typeface="Consolas" panose="020B0609020204030204" pitchFamily="49" charset="0"/>
                <a:cs typeface="Consolas" panose="020B0609020204030204" pitchFamily="49" charset="0"/>
              </a:rPr>
              <a:t>"</a:t>
            </a:r>
            <a:r>
              <a:rPr lang="en-US" sz="2176" dirty="0">
                <a:solidFill>
                  <a:srgbClr val="0000FF"/>
                </a:solidFill>
                <a:latin typeface="Consolas" panose="020B0609020204030204" pitchFamily="49" charset="0"/>
                <a:cs typeface="Consolas" panose="020B0609020204030204" pitchFamily="49" charset="0"/>
              </a:rPr>
              <a:t>#00FF00</a:t>
            </a:r>
            <a:r>
              <a:rPr lang="en-US" sz="2176" dirty="0">
                <a:solidFill>
                  <a:srgbClr val="000000"/>
                </a:solidFill>
                <a:latin typeface="Consolas" panose="020B0609020204030204" pitchFamily="49" charset="0"/>
                <a:cs typeface="Consolas" panose="020B0609020204030204" pitchFamily="49" charset="0"/>
              </a:rPr>
              <a:t>"</a:t>
            </a:r>
            <a:r>
              <a:rPr lang="en-US" sz="2176" dirty="0">
                <a:solidFill>
                  <a:srgbClr val="A31515"/>
                </a:solidFill>
                <a:latin typeface="Consolas" panose="020B0609020204030204" pitchFamily="49" charset="0"/>
                <a:cs typeface="Consolas" panose="020B0609020204030204" pitchFamily="49" charset="0"/>
              </a:rPr>
              <a:t> </a:t>
            </a:r>
            <a:r>
              <a:rPr lang="en-US" sz="2176" dirty="0" err="1">
                <a:solidFill>
                  <a:srgbClr val="FF0000"/>
                </a:solidFill>
                <a:latin typeface="Consolas" panose="020B0609020204030204" pitchFamily="49" charset="0"/>
              </a:rPr>
              <a:t>FontSize</a:t>
            </a:r>
            <a:r>
              <a:rPr lang="en-US" sz="2176" dirty="0">
                <a:solidFill>
                  <a:srgbClr val="0000FF"/>
                </a:solidFill>
                <a:latin typeface="Consolas" panose="020B0609020204030204" pitchFamily="49" charset="0"/>
              </a:rPr>
              <a:t>=</a:t>
            </a:r>
            <a:r>
              <a:rPr lang="en-US" sz="2176" dirty="0">
                <a:solidFill>
                  <a:srgbClr val="000000"/>
                </a:solidFill>
                <a:latin typeface="Consolas" panose="020B0609020204030204" pitchFamily="49" charset="0"/>
              </a:rPr>
              <a:t>"</a:t>
            </a:r>
            <a:r>
              <a:rPr lang="en-US" sz="2176" dirty="0">
                <a:solidFill>
                  <a:srgbClr val="0000FF"/>
                </a:solidFill>
                <a:latin typeface="Consolas" panose="020B0609020204030204" pitchFamily="49" charset="0"/>
              </a:rPr>
              <a:t>16.5</a:t>
            </a:r>
            <a:r>
              <a:rPr lang="en-US" sz="2176" dirty="0">
                <a:solidFill>
                  <a:srgbClr val="000000"/>
                </a:solidFill>
                <a:latin typeface="Consolas" panose="020B0609020204030204" pitchFamily="49" charset="0"/>
              </a:rPr>
              <a:t>" </a:t>
            </a:r>
            <a:r>
              <a:rPr lang="en-US" sz="2176" dirty="0">
                <a:solidFill>
                  <a:srgbClr val="000000"/>
                </a:solidFill>
                <a:latin typeface="Consolas" panose="020B0609020204030204" pitchFamily="49" charset="0"/>
                <a:cs typeface="Consolas" panose="020B0609020204030204" pitchFamily="49" charset="0"/>
              </a:rPr>
              <a:t>... </a:t>
            </a:r>
            <a:r>
              <a:rPr lang="en-US" sz="2176" dirty="0">
                <a:solidFill>
                  <a:srgbClr val="0000FF"/>
                </a:solidFill>
                <a:latin typeface="Consolas" panose="020B0609020204030204" pitchFamily="49" charset="0"/>
                <a:cs typeface="Consolas" panose="020B0609020204030204" pitchFamily="49" charset="0"/>
              </a:rPr>
              <a:t>/&gt;</a:t>
            </a:r>
          </a:p>
          <a:p>
            <a:r>
              <a:rPr lang="en-US" sz="2176" dirty="0">
                <a:solidFill>
                  <a:srgbClr val="0000FF"/>
                </a:solidFill>
                <a:latin typeface="Consolas" panose="020B0609020204030204" pitchFamily="49" charset="0"/>
                <a:cs typeface="Consolas" panose="020B0609020204030204" pitchFamily="49" charset="0"/>
              </a:rPr>
              <a:t>&lt;/</a:t>
            </a:r>
            <a:r>
              <a:rPr lang="en-US" sz="1800" dirty="0" err="1">
                <a:solidFill>
                  <a:srgbClr val="A31515"/>
                </a:solidFill>
                <a:latin typeface="Cascadia Mono" panose="020B0609020000020004" pitchFamily="49" charset="0"/>
              </a:rPr>
              <a:t>StackPanel</a:t>
            </a:r>
            <a:r>
              <a:rPr lang="en-US" sz="2176" dirty="0">
                <a:solidFill>
                  <a:srgbClr val="0000FF"/>
                </a:solidFill>
                <a:latin typeface="Consolas" panose="020B0609020204030204" pitchFamily="49" charset="0"/>
                <a:cs typeface="Consolas" panose="020B0609020204030204" pitchFamily="49" charset="0"/>
              </a:rPr>
              <a:t>&gt;</a:t>
            </a:r>
            <a:endParaRPr lang="en-US" sz="2176" dirty="0">
              <a:latin typeface="Consolas" panose="020B0609020204030204" pitchFamily="49" charset="0"/>
              <a:cs typeface="Consolas" panose="020B0609020204030204" pitchFamily="49" charset="0"/>
            </a:endParaRPr>
          </a:p>
        </p:txBody>
      </p:sp>
      <p:sp>
        <p:nvSpPr>
          <p:cNvPr id="9" name="TextBox 8"/>
          <p:cNvSpPr txBox="1"/>
          <p:nvPr/>
        </p:nvSpPr>
        <p:spPr>
          <a:xfrm>
            <a:off x="3524050" y="5378336"/>
            <a:ext cx="7879401" cy="469039"/>
          </a:xfrm>
          <a:prstGeom prst="rect">
            <a:avLst/>
          </a:prstGeom>
          <a:noFill/>
        </p:spPr>
        <p:txBody>
          <a:bodyPr wrap="none" rtlCol="0">
            <a:spAutoFit/>
          </a:bodyPr>
          <a:lstStyle/>
          <a:p>
            <a:r>
              <a:rPr lang="en-US" sz="2448" dirty="0">
                <a:cs typeface="Segoe UI Light"/>
              </a:rPr>
              <a:t>Common to use the same colors and sizes across the UI</a:t>
            </a:r>
          </a:p>
        </p:txBody>
      </p:sp>
      <p:cxnSp>
        <p:nvCxnSpPr>
          <p:cNvPr id="10" name="Straight Arrow Connector 9"/>
          <p:cNvCxnSpPr/>
          <p:nvPr/>
        </p:nvCxnSpPr>
        <p:spPr>
          <a:xfrm flipV="1">
            <a:off x="6558241" y="4886916"/>
            <a:ext cx="0" cy="621736"/>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9196828" y="4886916"/>
            <a:ext cx="0" cy="621736"/>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36868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D8DE7C-EDD5-4979-99D8-0674C69F2C77}"/>
              </a:ext>
            </a:extLst>
          </p:cNvPr>
          <p:cNvSpPr>
            <a:spLocks noGrp="1"/>
          </p:cNvSpPr>
          <p:nvPr>
            <p:ph type="body" sz="quarter" idx="10"/>
          </p:nvPr>
        </p:nvSpPr>
        <p:spPr>
          <a:xfrm>
            <a:off x="275397" y="1212850"/>
            <a:ext cx="11885683" cy="1421928"/>
          </a:xfrm>
        </p:spPr>
        <p:txBody>
          <a:bodyPr/>
          <a:lstStyle/>
          <a:p>
            <a:r>
              <a:rPr lang="en-US" dirty="0"/>
              <a:t>Source: general property</a:t>
            </a:r>
          </a:p>
          <a:p>
            <a:pPr lvl="1"/>
            <a:r>
              <a:rPr lang="en-US" dirty="0"/>
              <a:t>A general property can use the </a:t>
            </a:r>
            <a:r>
              <a:rPr lang="en-US" dirty="0" err="1"/>
              <a:t>INotifyPropertyChanged</a:t>
            </a:r>
            <a:r>
              <a:rPr lang="en-US" dirty="0"/>
              <a:t> interface to dispatch changes on the binding channel</a:t>
            </a:r>
          </a:p>
        </p:txBody>
      </p:sp>
      <p:sp>
        <p:nvSpPr>
          <p:cNvPr id="3" name="Title 2">
            <a:extLst>
              <a:ext uri="{FF2B5EF4-FFF2-40B4-BE49-F238E27FC236}">
                <a16:creationId xmlns:a16="http://schemas.microsoft.com/office/drawing/2014/main" id="{C15CD626-2A8A-4F42-8B4B-EE55530F8592}"/>
              </a:ext>
            </a:extLst>
          </p:cNvPr>
          <p:cNvSpPr>
            <a:spLocks noGrp="1"/>
          </p:cNvSpPr>
          <p:nvPr>
            <p:ph type="title"/>
          </p:nvPr>
        </p:nvSpPr>
        <p:spPr/>
        <p:txBody>
          <a:bodyPr/>
          <a:lstStyle/>
          <a:p>
            <a:r>
              <a:rPr lang="en-US" dirty="0"/>
              <a:t>Binding source and target 1/2</a:t>
            </a:r>
          </a:p>
        </p:txBody>
      </p:sp>
      <p:sp>
        <p:nvSpPr>
          <p:cNvPr id="4" name="Rectangle 3">
            <a:extLst>
              <a:ext uri="{FF2B5EF4-FFF2-40B4-BE49-F238E27FC236}">
                <a16:creationId xmlns:a16="http://schemas.microsoft.com/office/drawing/2014/main" id="{7A9174A5-4E57-45DA-BED9-87CB47322C1F}"/>
              </a:ext>
            </a:extLst>
          </p:cNvPr>
          <p:cNvSpPr/>
          <p:nvPr/>
        </p:nvSpPr>
        <p:spPr>
          <a:xfrm>
            <a:off x="884237" y="2735263"/>
            <a:ext cx="11430000" cy="4247317"/>
          </a:xfrm>
          <a:prstGeom prst="rect">
            <a:avLst/>
          </a:prstGeom>
        </p:spPr>
        <p:txBody>
          <a:bodyPr wrap="square">
            <a:spAutoFit/>
          </a:bodyP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SourceClass</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INotifyPropertyChanged</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event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PropertyChangedEventHandler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PropertyChanged</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private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text;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Text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 =&gt;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.text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.text</a:t>
            </a:r>
            <a:r>
              <a:rPr lang="en-US" dirty="0">
                <a:solidFill>
                  <a:srgbClr val="000000"/>
                </a:solidFill>
                <a:latin typeface="Consolas" panose="020B0609020204030204" pitchFamily="49" charset="0"/>
              </a:rPr>
              <a:t> = value;</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PropertyChanged</a:t>
            </a:r>
            <a:r>
              <a:rPr lang="en-US" dirty="0">
                <a:solidFill>
                  <a:srgbClr val="000000"/>
                </a:solidFill>
                <a:latin typeface="Consolas" panose="020B0609020204030204" pitchFamily="49" charset="0"/>
              </a:rPr>
              <a:t>?.Invoke(</a:t>
            </a:r>
            <a:r>
              <a:rPr lang="en-US" dirty="0">
                <a:solidFill>
                  <a:srgbClr val="0000FF"/>
                </a:solidFill>
                <a:latin typeface="Consolas" panose="020B0609020204030204" pitchFamily="49" charset="0"/>
              </a:rPr>
              <a:t>this</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PropertyChangedEventArgs</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nameof</a:t>
            </a:r>
            <a:r>
              <a:rPr lang="en-US" dirty="0">
                <a:solidFill>
                  <a:srgbClr val="000000"/>
                </a:solidFill>
                <a:latin typeface="Consolas" panose="020B0609020204030204" pitchFamily="49" charset="0"/>
              </a:rPr>
              <a:t>(Text)));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dirty="0"/>
          </a:p>
        </p:txBody>
      </p:sp>
    </p:spTree>
    <p:extLst>
      <p:ext uri="{BB962C8B-B14F-4D97-AF65-F5344CB8AC3E}">
        <p14:creationId xmlns:p14="http://schemas.microsoft.com/office/powerpoint/2010/main" val="16564399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D8DE7C-EDD5-4979-99D8-0674C69F2C77}"/>
              </a:ext>
            </a:extLst>
          </p:cNvPr>
          <p:cNvSpPr>
            <a:spLocks noGrp="1"/>
          </p:cNvSpPr>
          <p:nvPr>
            <p:ph type="body" sz="quarter" idx="10"/>
          </p:nvPr>
        </p:nvSpPr>
        <p:spPr>
          <a:xfrm>
            <a:off x="275397" y="1212850"/>
            <a:ext cx="11885683" cy="1089529"/>
          </a:xfrm>
        </p:spPr>
        <p:txBody>
          <a:bodyPr/>
          <a:lstStyle/>
          <a:p>
            <a:r>
              <a:rPr lang="en-US" dirty="0"/>
              <a:t>Target: dependency/attached properties</a:t>
            </a:r>
          </a:p>
          <a:p>
            <a:pPr lvl="1"/>
            <a:r>
              <a:rPr lang="en-US" dirty="0"/>
              <a:t>use {</a:t>
            </a:r>
            <a:r>
              <a:rPr lang="en-US" dirty="0" err="1"/>
              <a:t>x:Bind</a:t>
            </a:r>
            <a:r>
              <a:rPr lang="en-US" dirty="0"/>
              <a:t> ...} or {Binding ...} on the target property</a:t>
            </a:r>
          </a:p>
        </p:txBody>
      </p:sp>
      <p:sp>
        <p:nvSpPr>
          <p:cNvPr id="3" name="Title 2">
            <a:extLst>
              <a:ext uri="{FF2B5EF4-FFF2-40B4-BE49-F238E27FC236}">
                <a16:creationId xmlns:a16="http://schemas.microsoft.com/office/drawing/2014/main" id="{C15CD626-2A8A-4F42-8B4B-EE55530F8592}"/>
              </a:ext>
            </a:extLst>
          </p:cNvPr>
          <p:cNvSpPr>
            <a:spLocks noGrp="1"/>
          </p:cNvSpPr>
          <p:nvPr>
            <p:ph type="title"/>
          </p:nvPr>
        </p:nvSpPr>
        <p:spPr/>
        <p:txBody>
          <a:bodyPr/>
          <a:lstStyle/>
          <a:p>
            <a:r>
              <a:rPr lang="en-US" dirty="0"/>
              <a:t>Binding source and target 2/2</a:t>
            </a:r>
          </a:p>
        </p:txBody>
      </p:sp>
      <p:sp>
        <p:nvSpPr>
          <p:cNvPr id="6" name="Rectangle 5">
            <a:extLst>
              <a:ext uri="{FF2B5EF4-FFF2-40B4-BE49-F238E27FC236}">
                <a16:creationId xmlns:a16="http://schemas.microsoft.com/office/drawing/2014/main" id="{34CD9665-CF6B-494D-AC8F-E448734FE191}"/>
              </a:ext>
            </a:extLst>
          </p:cNvPr>
          <p:cNvSpPr/>
          <p:nvPr/>
        </p:nvSpPr>
        <p:spPr>
          <a:xfrm>
            <a:off x="884237" y="2354263"/>
            <a:ext cx="6216650" cy="646331"/>
          </a:xfrm>
          <a:prstGeom prst="rect">
            <a:avLst/>
          </a:prstGeom>
        </p:spPr>
        <p:txBody>
          <a:bodyPr>
            <a:spAutoFit/>
          </a:bodyPr>
          <a:lstStyle/>
          <a:p>
            <a:r>
              <a:rPr lang="en-US" dirty="0">
                <a:solidFill>
                  <a:srgbClr val="0000FF"/>
                </a:solidFill>
                <a:latin typeface="Consolas" panose="020B0609020204030204" pitchFamily="49" charset="0"/>
              </a:rPr>
              <a:t>&lt;</a:t>
            </a:r>
            <a:r>
              <a:rPr lang="en-US" dirty="0" err="1">
                <a:solidFill>
                  <a:srgbClr val="A31515"/>
                </a:solidFill>
                <a:latin typeface="Consolas" panose="020B0609020204030204" pitchFamily="49" charset="0"/>
              </a:rPr>
              <a:t>TextBlock</a:t>
            </a:r>
            <a:r>
              <a:rPr lang="en-US" dirty="0">
                <a:solidFill>
                  <a:srgbClr val="FF0000"/>
                </a:solidFill>
                <a:latin typeface="Consolas" panose="020B0609020204030204" pitchFamily="49" charset="0"/>
              </a:rPr>
              <a:t> Text</a:t>
            </a:r>
            <a:r>
              <a:rPr lang="en-US" dirty="0">
                <a:solidFill>
                  <a:srgbClr val="0000FF"/>
                </a:solidFill>
                <a:latin typeface="Consolas" panose="020B0609020204030204" pitchFamily="49" charset="0"/>
              </a:rPr>
              <a:t>="{</a:t>
            </a:r>
            <a:r>
              <a:rPr lang="en-US" dirty="0" err="1">
                <a:solidFill>
                  <a:srgbClr val="A31515"/>
                </a:solidFill>
                <a:latin typeface="Consolas" panose="020B0609020204030204" pitchFamily="49" charset="0"/>
              </a:rPr>
              <a:t>x</a:t>
            </a:r>
            <a:r>
              <a:rPr lang="en-US" dirty="0" err="1">
                <a:solidFill>
                  <a:srgbClr val="0000FF"/>
                </a:solidFill>
                <a:latin typeface="Consolas" panose="020B0609020204030204" pitchFamily="49" charset="0"/>
              </a:rPr>
              <a:t>:</a:t>
            </a:r>
            <a:r>
              <a:rPr lang="en-US" dirty="0" err="1">
                <a:solidFill>
                  <a:srgbClr val="A31515"/>
                </a:solidFill>
                <a:latin typeface="Consolas" panose="020B0609020204030204" pitchFamily="49" charset="0"/>
              </a:rPr>
              <a:t>Bind</a:t>
            </a:r>
            <a:r>
              <a:rPr lang="en-US" dirty="0">
                <a:solidFill>
                  <a:srgbClr val="0000FF"/>
                </a:solidFill>
                <a:latin typeface="Consolas" panose="020B0609020204030204" pitchFamily="49" charset="0"/>
              </a:rPr>
              <a:t> ...}" /&gt;</a:t>
            </a:r>
          </a:p>
          <a:p>
            <a:r>
              <a:rPr lang="en-US" dirty="0">
                <a:solidFill>
                  <a:srgbClr val="0000FF"/>
                </a:solidFill>
                <a:latin typeface="Consolas" panose="020B0609020204030204" pitchFamily="49" charset="0"/>
              </a:rPr>
              <a:t>&lt;</a:t>
            </a:r>
            <a:r>
              <a:rPr lang="en-US" dirty="0" err="1">
                <a:solidFill>
                  <a:srgbClr val="A31515"/>
                </a:solidFill>
                <a:latin typeface="Consolas" panose="020B0609020204030204" pitchFamily="49" charset="0"/>
              </a:rPr>
              <a:t>TextBlock</a:t>
            </a:r>
            <a:r>
              <a:rPr lang="en-US" dirty="0">
                <a:solidFill>
                  <a:srgbClr val="FF0000"/>
                </a:solidFill>
                <a:latin typeface="Consolas" panose="020B0609020204030204" pitchFamily="49" charset="0"/>
              </a:rPr>
              <a:t> Text</a:t>
            </a:r>
            <a:r>
              <a:rPr lang="en-US" dirty="0">
                <a:solidFill>
                  <a:srgbClr val="0000FF"/>
                </a:solidFill>
                <a:latin typeface="Consolas" panose="020B0609020204030204" pitchFamily="49" charset="0"/>
              </a:rPr>
              <a:t>="{</a:t>
            </a:r>
            <a:r>
              <a:rPr lang="en-US" dirty="0">
                <a:solidFill>
                  <a:srgbClr val="A31515"/>
                </a:solidFill>
                <a:latin typeface="Consolas" panose="020B0609020204030204" pitchFamily="49" charset="0"/>
              </a:rPr>
              <a:t>Binding</a:t>
            </a:r>
            <a:r>
              <a:rPr lang="en-US" dirty="0">
                <a:solidFill>
                  <a:srgbClr val="0000FF"/>
                </a:solidFill>
                <a:latin typeface="Consolas" panose="020B0609020204030204" pitchFamily="49" charset="0"/>
              </a:rPr>
              <a:t> ...}" /&gt;</a:t>
            </a:r>
            <a:endParaRPr lang="en-US" dirty="0"/>
          </a:p>
        </p:txBody>
      </p:sp>
    </p:spTree>
    <p:extLst>
      <p:ext uri="{BB962C8B-B14F-4D97-AF65-F5344CB8AC3E}">
        <p14:creationId xmlns:p14="http://schemas.microsoft.com/office/powerpoint/2010/main" val="271532223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FAF402-B14E-42D6-A85B-2CDC6F302896}"/>
              </a:ext>
            </a:extLst>
          </p:cNvPr>
          <p:cNvSpPr>
            <a:spLocks noGrp="1"/>
          </p:cNvSpPr>
          <p:nvPr>
            <p:ph type="body" sz="quarter" idx="10"/>
          </p:nvPr>
        </p:nvSpPr>
        <p:spPr>
          <a:xfrm>
            <a:off x="275397" y="1212850"/>
            <a:ext cx="11885683" cy="3730252"/>
          </a:xfrm>
        </p:spPr>
        <p:txBody>
          <a:bodyPr/>
          <a:lstStyle/>
          <a:p>
            <a:r>
              <a:rPr lang="en-US" dirty="0"/>
              <a:t>In code behind: define a property</a:t>
            </a:r>
          </a:p>
          <a:p>
            <a:endParaRPr lang="en-US" dirty="0"/>
          </a:p>
          <a:p>
            <a:endParaRPr lang="en-US" dirty="0"/>
          </a:p>
          <a:p>
            <a:endParaRPr lang="en-US" dirty="0"/>
          </a:p>
          <a:p>
            <a:endParaRPr lang="en-US" dirty="0"/>
          </a:p>
          <a:p>
            <a:r>
              <a:rPr lang="en-US" dirty="0"/>
              <a:t>In XAML: add property path of type of code behind</a:t>
            </a:r>
          </a:p>
        </p:txBody>
      </p:sp>
      <p:sp>
        <p:nvSpPr>
          <p:cNvPr id="3" name="Title 2">
            <a:extLst>
              <a:ext uri="{FF2B5EF4-FFF2-40B4-BE49-F238E27FC236}">
                <a16:creationId xmlns:a16="http://schemas.microsoft.com/office/drawing/2014/main" id="{2FA0E680-D8A7-45AA-B4AA-D1C518057A78}"/>
              </a:ext>
            </a:extLst>
          </p:cNvPr>
          <p:cNvSpPr>
            <a:spLocks noGrp="1"/>
          </p:cNvSpPr>
          <p:nvPr>
            <p:ph type="title"/>
          </p:nvPr>
        </p:nvSpPr>
        <p:spPr/>
        <p:txBody>
          <a:bodyPr/>
          <a:lstStyle/>
          <a:p>
            <a:r>
              <a:rPr lang="en-US" dirty="0"/>
              <a:t>x:Bind usage</a:t>
            </a:r>
          </a:p>
        </p:txBody>
      </p:sp>
      <p:sp>
        <p:nvSpPr>
          <p:cNvPr id="4" name="Rectangle 3">
            <a:extLst>
              <a:ext uri="{FF2B5EF4-FFF2-40B4-BE49-F238E27FC236}">
                <a16:creationId xmlns:a16="http://schemas.microsoft.com/office/drawing/2014/main" id="{4309AFB1-723C-45CE-BBEE-2BBF0179FFD8}"/>
              </a:ext>
            </a:extLst>
          </p:cNvPr>
          <p:cNvSpPr/>
          <p:nvPr/>
        </p:nvSpPr>
        <p:spPr>
          <a:xfrm>
            <a:off x="655637" y="2130425"/>
            <a:ext cx="10058400" cy="2308324"/>
          </a:xfrm>
          <a:prstGeom prst="rect">
            <a:avLst/>
          </a:prstGeom>
        </p:spPr>
        <p:txBody>
          <a:bodyPr wrap="square">
            <a:spAutoFit/>
          </a:bodyPr>
          <a:lstStyle/>
          <a:p>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sealed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partial</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MainPage</a:t>
            </a:r>
            <a:r>
              <a:rPr lang="en-US" dirty="0">
                <a:solidFill>
                  <a:srgbClr val="000000"/>
                </a:solidFill>
                <a:latin typeface="Consolas" panose="020B0609020204030204" pitchFamily="49" charset="0"/>
              </a:rPr>
              <a:t> : Page</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highlight>
                  <a:srgbClr val="FFFF00"/>
                </a:highlight>
                <a:latin typeface="Consolas" panose="020B0609020204030204" pitchFamily="49" charset="0"/>
              </a:rPr>
              <a:t>private</a:t>
            </a:r>
            <a:r>
              <a:rPr lang="en-US" dirty="0">
                <a:solidFill>
                  <a:srgbClr val="000000"/>
                </a:solidFill>
                <a:highlight>
                  <a:srgbClr val="FFFF00"/>
                </a:highlight>
                <a:latin typeface="Consolas" panose="020B0609020204030204" pitchFamily="49" charset="0"/>
              </a:rPr>
              <a:t> </a:t>
            </a:r>
            <a:r>
              <a:rPr lang="en-US" dirty="0" err="1">
                <a:solidFill>
                  <a:srgbClr val="000000"/>
                </a:solidFill>
                <a:highlight>
                  <a:srgbClr val="FFFF00"/>
                </a:highlight>
                <a:latin typeface="Consolas" panose="020B0609020204030204" pitchFamily="49" charset="0"/>
              </a:rPr>
              <a:t>SourceClass</a:t>
            </a:r>
            <a:r>
              <a:rPr lang="en-US" dirty="0">
                <a:solidFill>
                  <a:srgbClr val="000000"/>
                </a:solidFill>
                <a:highlight>
                  <a:srgbClr val="FFFF00"/>
                </a:highlight>
                <a:latin typeface="Consolas" panose="020B0609020204030204" pitchFamily="49" charset="0"/>
              </a:rPr>
              <a:t> </a:t>
            </a:r>
            <a:r>
              <a:rPr lang="en-US" dirty="0" err="1">
                <a:solidFill>
                  <a:srgbClr val="000000"/>
                </a:solidFill>
                <a:highlight>
                  <a:srgbClr val="FFFF00"/>
                </a:highlight>
                <a:latin typeface="Consolas" panose="020B0609020204030204" pitchFamily="49" charset="0"/>
              </a:rPr>
              <a:t>ViewModel</a:t>
            </a:r>
            <a:r>
              <a:rPr lang="en-US" dirty="0">
                <a:solidFill>
                  <a:srgbClr val="000000"/>
                </a:solidFill>
                <a:highlight>
                  <a:srgbClr val="FFFF00"/>
                </a:highlight>
                <a:latin typeface="Consolas" panose="020B0609020204030204" pitchFamily="49" charset="0"/>
              </a:rPr>
              <a:t> { </a:t>
            </a:r>
            <a:r>
              <a:rPr lang="en-US" dirty="0">
                <a:solidFill>
                  <a:srgbClr val="0000FF"/>
                </a:solidFill>
                <a:highlight>
                  <a:srgbClr val="FFFF00"/>
                </a:highlight>
                <a:latin typeface="Consolas" panose="020B0609020204030204" pitchFamily="49" charset="0"/>
              </a:rPr>
              <a:t>get</a:t>
            </a:r>
            <a:r>
              <a:rPr lang="en-US" dirty="0">
                <a:solidFill>
                  <a:srgbClr val="000000"/>
                </a:solidFill>
                <a:highlight>
                  <a:srgbClr val="FFFF00"/>
                </a:highlight>
                <a:latin typeface="Consolas" panose="020B0609020204030204" pitchFamily="49" charset="0"/>
              </a:rPr>
              <a:t>; } = </a:t>
            </a:r>
            <a:r>
              <a:rPr lang="en-US" dirty="0">
                <a:solidFill>
                  <a:srgbClr val="0000FF"/>
                </a:solidFill>
                <a:highlight>
                  <a:srgbClr val="FFFF00"/>
                </a:highlight>
                <a:latin typeface="Consolas" panose="020B0609020204030204" pitchFamily="49" charset="0"/>
              </a:rPr>
              <a:t>new</a:t>
            </a:r>
            <a:r>
              <a:rPr lang="en-US" dirty="0">
                <a:solidFill>
                  <a:srgbClr val="000000"/>
                </a:solidFill>
                <a:highlight>
                  <a:srgbClr val="FFFF00"/>
                </a:highlight>
                <a:latin typeface="Consolas" panose="020B0609020204030204" pitchFamily="49" charset="0"/>
              </a:rPr>
              <a:t> </a:t>
            </a:r>
            <a:r>
              <a:rPr lang="en-US" dirty="0" err="1">
                <a:solidFill>
                  <a:srgbClr val="000000"/>
                </a:solidFill>
                <a:highlight>
                  <a:srgbClr val="FFFF00"/>
                </a:highlight>
                <a:latin typeface="Consolas" panose="020B0609020204030204" pitchFamily="49" charset="0"/>
              </a:rPr>
              <a:t>SourceClass</a:t>
            </a:r>
            <a:r>
              <a:rPr lang="en-US" dirty="0">
                <a:solidFill>
                  <a:srgbClr val="000000"/>
                </a:solidFill>
                <a:highlight>
                  <a:srgbClr val="FFFF00"/>
                </a:highlight>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MainPage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.InitializeComponent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dirty="0"/>
          </a:p>
        </p:txBody>
      </p:sp>
      <p:sp>
        <p:nvSpPr>
          <p:cNvPr id="5" name="Rectangle 4">
            <a:extLst>
              <a:ext uri="{FF2B5EF4-FFF2-40B4-BE49-F238E27FC236}">
                <a16:creationId xmlns:a16="http://schemas.microsoft.com/office/drawing/2014/main" id="{CF878BA7-73FB-4091-A77C-D1DA54A12C95}"/>
              </a:ext>
            </a:extLst>
          </p:cNvPr>
          <p:cNvSpPr/>
          <p:nvPr/>
        </p:nvSpPr>
        <p:spPr>
          <a:xfrm>
            <a:off x="655637" y="5267431"/>
            <a:ext cx="5756704" cy="369332"/>
          </a:xfrm>
          <a:prstGeom prst="rect">
            <a:avLst/>
          </a:prstGeom>
        </p:spPr>
        <p:txBody>
          <a:bodyPr wrap="none">
            <a:spAutoFit/>
          </a:bodyPr>
          <a:lstStyle/>
          <a:p>
            <a:r>
              <a:rPr lang="en-US" dirty="0">
                <a:solidFill>
                  <a:srgbClr val="0000FF"/>
                </a:solidFill>
                <a:latin typeface="Consolas" panose="020B0609020204030204" pitchFamily="49" charset="0"/>
              </a:rPr>
              <a:t>&lt;</a:t>
            </a:r>
            <a:r>
              <a:rPr lang="en-US" dirty="0" err="1">
                <a:solidFill>
                  <a:srgbClr val="A31515"/>
                </a:solidFill>
                <a:latin typeface="Consolas" panose="020B0609020204030204" pitchFamily="49" charset="0"/>
              </a:rPr>
              <a:t>TextBlock</a:t>
            </a:r>
            <a:r>
              <a:rPr lang="en-US" dirty="0">
                <a:solidFill>
                  <a:srgbClr val="FF0000"/>
                </a:solidFill>
                <a:latin typeface="Consolas" panose="020B0609020204030204" pitchFamily="49" charset="0"/>
              </a:rPr>
              <a:t> Text</a:t>
            </a:r>
            <a:r>
              <a:rPr lang="en-US" dirty="0">
                <a:solidFill>
                  <a:srgbClr val="0000FF"/>
                </a:solidFill>
                <a:latin typeface="Consolas" panose="020B0609020204030204" pitchFamily="49" charset="0"/>
              </a:rPr>
              <a:t>="</a:t>
            </a:r>
            <a:r>
              <a:rPr lang="en-US" dirty="0">
                <a:solidFill>
                  <a:srgbClr val="0000FF"/>
                </a:solidFill>
                <a:highlight>
                  <a:srgbClr val="FFFF00"/>
                </a:highlight>
                <a:latin typeface="Consolas" panose="020B0609020204030204" pitchFamily="49" charset="0"/>
              </a:rPr>
              <a:t>{</a:t>
            </a:r>
            <a:r>
              <a:rPr lang="en-US" dirty="0" err="1">
                <a:solidFill>
                  <a:srgbClr val="A31515"/>
                </a:solidFill>
                <a:highlight>
                  <a:srgbClr val="FFFF00"/>
                </a:highlight>
                <a:latin typeface="Consolas" panose="020B0609020204030204" pitchFamily="49" charset="0"/>
              </a:rPr>
              <a:t>x</a:t>
            </a:r>
            <a:r>
              <a:rPr lang="en-US" dirty="0" err="1">
                <a:solidFill>
                  <a:srgbClr val="0000FF"/>
                </a:solidFill>
                <a:highlight>
                  <a:srgbClr val="FFFF00"/>
                </a:highlight>
                <a:latin typeface="Consolas" panose="020B0609020204030204" pitchFamily="49" charset="0"/>
              </a:rPr>
              <a:t>:</a:t>
            </a:r>
            <a:r>
              <a:rPr lang="en-US" dirty="0" err="1">
                <a:solidFill>
                  <a:srgbClr val="A31515"/>
                </a:solidFill>
                <a:highlight>
                  <a:srgbClr val="FFFF00"/>
                </a:highlight>
                <a:latin typeface="Consolas" panose="020B0609020204030204" pitchFamily="49" charset="0"/>
              </a:rPr>
              <a:t>Bind</a:t>
            </a:r>
            <a:r>
              <a:rPr lang="en-US" dirty="0">
                <a:solidFill>
                  <a:srgbClr val="FF0000"/>
                </a:solidFill>
                <a:highlight>
                  <a:srgbClr val="FFFF00"/>
                </a:highlight>
                <a:latin typeface="Consolas" panose="020B0609020204030204" pitchFamily="49" charset="0"/>
              </a:rPr>
              <a:t> </a:t>
            </a:r>
            <a:r>
              <a:rPr lang="en-US" dirty="0" err="1">
                <a:solidFill>
                  <a:srgbClr val="FF0000"/>
                </a:solidFill>
                <a:highlight>
                  <a:srgbClr val="FFFF00"/>
                </a:highlight>
                <a:latin typeface="Consolas" panose="020B0609020204030204" pitchFamily="49" charset="0"/>
              </a:rPr>
              <a:t>ViewModel</a:t>
            </a:r>
            <a:r>
              <a:rPr lang="en-US" dirty="0" err="1">
                <a:solidFill>
                  <a:srgbClr val="0000FF"/>
                </a:solidFill>
                <a:highlight>
                  <a:srgbClr val="FFFF00"/>
                </a:highlight>
                <a:latin typeface="Consolas" panose="020B0609020204030204" pitchFamily="49" charset="0"/>
              </a:rPr>
              <a:t>.Text</a:t>
            </a:r>
            <a:r>
              <a:rPr lang="en-US" dirty="0">
                <a:solidFill>
                  <a:srgbClr val="0000FF"/>
                </a:solidFill>
                <a:highlight>
                  <a:srgbClr val="FFFF00"/>
                </a:highlight>
                <a:latin typeface="Consolas" panose="020B0609020204030204" pitchFamily="49" charset="0"/>
              </a:rPr>
              <a:t>}</a:t>
            </a:r>
            <a:r>
              <a:rPr lang="en-US" dirty="0">
                <a:solidFill>
                  <a:srgbClr val="0000FF"/>
                </a:solidFill>
                <a:latin typeface="Consolas" panose="020B0609020204030204" pitchFamily="49" charset="0"/>
              </a:rPr>
              <a:t>" /&gt;</a:t>
            </a:r>
            <a:endParaRPr lang="en-US" dirty="0"/>
          </a:p>
        </p:txBody>
      </p:sp>
    </p:spTree>
    <p:extLst>
      <p:ext uri="{BB962C8B-B14F-4D97-AF65-F5344CB8AC3E}">
        <p14:creationId xmlns:p14="http://schemas.microsoft.com/office/powerpoint/2010/main" val="249579411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FAF402-B14E-42D6-A85B-2CDC6F302896}"/>
              </a:ext>
            </a:extLst>
          </p:cNvPr>
          <p:cNvSpPr>
            <a:spLocks noGrp="1"/>
          </p:cNvSpPr>
          <p:nvPr>
            <p:ph type="body" sz="quarter" idx="10"/>
          </p:nvPr>
        </p:nvSpPr>
        <p:spPr>
          <a:xfrm>
            <a:off x="275397" y="1212850"/>
            <a:ext cx="11885683" cy="3730252"/>
          </a:xfrm>
        </p:spPr>
        <p:txBody>
          <a:bodyPr/>
          <a:lstStyle/>
          <a:p>
            <a:r>
              <a:rPr lang="en-US" dirty="0"/>
              <a:t>In code behind: set value to </a:t>
            </a:r>
            <a:r>
              <a:rPr lang="en-US" dirty="0" err="1"/>
              <a:t>DataContext</a:t>
            </a:r>
            <a:r>
              <a:rPr lang="en-US" dirty="0"/>
              <a:t> property.</a:t>
            </a:r>
          </a:p>
          <a:p>
            <a:endParaRPr lang="en-US" dirty="0"/>
          </a:p>
          <a:p>
            <a:endParaRPr lang="en-US" dirty="0"/>
          </a:p>
          <a:p>
            <a:endParaRPr lang="en-US" dirty="0"/>
          </a:p>
          <a:p>
            <a:endParaRPr lang="en-US" dirty="0"/>
          </a:p>
          <a:p>
            <a:r>
              <a:rPr lang="en-US" dirty="0"/>
              <a:t>In XAML: add property path of type of </a:t>
            </a:r>
            <a:r>
              <a:rPr lang="en-US" b="1" dirty="0" err="1"/>
              <a:t>DataContext</a:t>
            </a:r>
            <a:endParaRPr lang="en-US" b="1" dirty="0"/>
          </a:p>
        </p:txBody>
      </p:sp>
      <p:sp>
        <p:nvSpPr>
          <p:cNvPr id="3" name="Title 2">
            <a:extLst>
              <a:ext uri="{FF2B5EF4-FFF2-40B4-BE49-F238E27FC236}">
                <a16:creationId xmlns:a16="http://schemas.microsoft.com/office/drawing/2014/main" id="{2FA0E680-D8A7-45AA-B4AA-D1C518057A78}"/>
              </a:ext>
            </a:extLst>
          </p:cNvPr>
          <p:cNvSpPr>
            <a:spLocks noGrp="1"/>
          </p:cNvSpPr>
          <p:nvPr>
            <p:ph type="title"/>
          </p:nvPr>
        </p:nvSpPr>
        <p:spPr/>
        <p:txBody>
          <a:bodyPr/>
          <a:lstStyle/>
          <a:p>
            <a:r>
              <a:rPr lang="en-US" dirty="0"/>
              <a:t>Binding usage</a:t>
            </a:r>
          </a:p>
        </p:txBody>
      </p:sp>
      <p:sp>
        <p:nvSpPr>
          <p:cNvPr id="6" name="Rectangle 5">
            <a:extLst>
              <a:ext uri="{FF2B5EF4-FFF2-40B4-BE49-F238E27FC236}">
                <a16:creationId xmlns:a16="http://schemas.microsoft.com/office/drawing/2014/main" id="{A66E5C5D-36A3-481A-A9FA-6109473A7650}"/>
              </a:ext>
            </a:extLst>
          </p:cNvPr>
          <p:cNvSpPr/>
          <p:nvPr/>
        </p:nvSpPr>
        <p:spPr>
          <a:xfrm>
            <a:off x="673908" y="1973262"/>
            <a:ext cx="6216650" cy="2308324"/>
          </a:xfrm>
          <a:prstGeom prst="rect">
            <a:avLst/>
          </a:prstGeom>
        </p:spPr>
        <p:txBody>
          <a:bodyPr>
            <a:spAutoFit/>
          </a:bodyPr>
          <a:lstStyle/>
          <a:p>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sealed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partial</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DataBinding</a:t>
            </a:r>
            <a:r>
              <a:rPr lang="en-US" dirty="0">
                <a:solidFill>
                  <a:srgbClr val="000000"/>
                </a:solidFill>
                <a:latin typeface="Consolas" panose="020B0609020204030204" pitchFamily="49" charset="0"/>
              </a:rPr>
              <a:t> : Page</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DataBinding</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this</a:t>
            </a:r>
            <a:r>
              <a:rPr lang="en-US" dirty="0" err="1">
                <a:solidFill>
                  <a:srgbClr val="000000"/>
                </a:solidFill>
                <a:latin typeface="Consolas" panose="020B0609020204030204" pitchFamily="49" charset="0"/>
              </a:rPr>
              <a:t>.InitializeComponent</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FF"/>
                </a:solidFill>
                <a:highlight>
                  <a:srgbClr val="FFFF00"/>
                </a:highlight>
                <a:latin typeface="Consolas" panose="020B0609020204030204" pitchFamily="49" charset="0"/>
              </a:rPr>
              <a:t>this</a:t>
            </a:r>
            <a:r>
              <a:rPr lang="en-US" dirty="0" err="1">
                <a:solidFill>
                  <a:srgbClr val="000000"/>
                </a:solidFill>
                <a:highlight>
                  <a:srgbClr val="FFFF00"/>
                </a:highlight>
                <a:latin typeface="Consolas" panose="020B0609020204030204" pitchFamily="49" charset="0"/>
              </a:rPr>
              <a:t>.DataContext</a:t>
            </a:r>
            <a:r>
              <a:rPr lang="en-US" dirty="0">
                <a:solidFill>
                  <a:srgbClr val="000000"/>
                </a:solidFill>
                <a:highlight>
                  <a:srgbClr val="FFFF00"/>
                </a:highlight>
                <a:latin typeface="Consolas" panose="020B0609020204030204" pitchFamily="49" charset="0"/>
              </a:rPr>
              <a:t> = </a:t>
            </a:r>
            <a:r>
              <a:rPr lang="en-US" dirty="0">
                <a:solidFill>
                  <a:srgbClr val="0000FF"/>
                </a:solidFill>
                <a:highlight>
                  <a:srgbClr val="FFFF00"/>
                </a:highlight>
                <a:latin typeface="Consolas" panose="020B0609020204030204" pitchFamily="49" charset="0"/>
              </a:rPr>
              <a:t>new</a:t>
            </a:r>
            <a:r>
              <a:rPr lang="en-US" dirty="0">
                <a:solidFill>
                  <a:srgbClr val="000000"/>
                </a:solidFill>
                <a:highlight>
                  <a:srgbClr val="FFFF00"/>
                </a:highlight>
                <a:latin typeface="Consolas" panose="020B0609020204030204" pitchFamily="49" charset="0"/>
              </a:rPr>
              <a:t> </a:t>
            </a:r>
            <a:r>
              <a:rPr lang="en-US" dirty="0" err="1">
                <a:solidFill>
                  <a:srgbClr val="000000"/>
                </a:solidFill>
                <a:highlight>
                  <a:srgbClr val="FFFF00"/>
                </a:highlight>
                <a:latin typeface="Consolas" panose="020B0609020204030204" pitchFamily="49" charset="0"/>
              </a:rPr>
              <a:t>SourceClass</a:t>
            </a:r>
            <a:r>
              <a:rPr lang="en-US" dirty="0">
                <a:solidFill>
                  <a:srgbClr val="000000"/>
                </a:solidFill>
                <a:highlight>
                  <a:srgbClr val="FFFF00"/>
                </a:highlight>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dirty="0"/>
          </a:p>
        </p:txBody>
      </p:sp>
      <p:sp>
        <p:nvSpPr>
          <p:cNvPr id="7" name="Rectangle 6">
            <a:extLst>
              <a:ext uri="{FF2B5EF4-FFF2-40B4-BE49-F238E27FC236}">
                <a16:creationId xmlns:a16="http://schemas.microsoft.com/office/drawing/2014/main" id="{C595AB3B-8D49-446D-A0B1-4EB0B4814F7F}"/>
              </a:ext>
            </a:extLst>
          </p:cNvPr>
          <p:cNvSpPr/>
          <p:nvPr/>
        </p:nvSpPr>
        <p:spPr>
          <a:xfrm>
            <a:off x="673908" y="5266203"/>
            <a:ext cx="4616970" cy="369332"/>
          </a:xfrm>
          <a:prstGeom prst="rect">
            <a:avLst/>
          </a:prstGeom>
        </p:spPr>
        <p:txBody>
          <a:bodyPr wrap="none">
            <a:spAutoFit/>
          </a:bodyPr>
          <a:lstStyle/>
          <a:p>
            <a:r>
              <a:rPr lang="en-US" dirty="0">
                <a:solidFill>
                  <a:srgbClr val="0000FF"/>
                </a:solidFill>
                <a:latin typeface="Consolas" panose="020B0609020204030204" pitchFamily="49" charset="0"/>
              </a:rPr>
              <a:t>&lt;</a:t>
            </a:r>
            <a:r>
              <a:rPr lang="en-US" dirty="0" err="1">
                <a:solidFill>
                  <a:srgbClr val="A31515"/>
                </a:solidFill>
                <a:latin typeface="Consolas" panose="020B0609020204030204" pitchFamily="49" charset="0"/>
              </a:rPr>
              <a:t>TextBlock</a:t>
            </a:r>
            <a:r>
              <a:rPr lang="en-US" dirty="0">
                <a:solidFill>
                  <a:srgbClr val="FF0000"/>
                </a:solidFill>
                <a:latin typeface="Consolas" panose="020B0609020204030204" pitchFamily="49" charset="0"/>
              </a:rPr>
              <a:t> Text</a:t>
            </a:r>
            <a:r>
              <a:rPr lang="en-US" dirty="0">
                <a:solidFill>
                  <a:srgbClr val="0000FF"/>
                </a:solidFill>
                <a:latin typeface="Consolas" panose="020B0609020204030204" pitchFamily="49" charset="0"/>
              </a:rPr>
              <a:t>="</a:t>
            </a:r>
            <a:r>
              <a:rPr lang="en-US" dirty="0">
                <a:solidFill>
                  <a:srgbClr val="0000FF"/>
                </a:solidFill>
                <a:highlight>
                  <a:srgbClr val="FFFF00"/>
                </a:highlight>
                <a:latin typeface="Consolas" panose="020B0609020204030204" pitchFamily="49" charset="0"/>
              </a:rPr>
              <a:t>{</a:t>
            </a:r>
            <a:r>
              <a:rPr lang="en-US" dirty="0">
                <a:solidFill>
                  <a:srgbClr val="A31515"/>
                </a:solidFill>
                <a:highlight>
                  <a:srgbClr val="FFFF00"/>
                </a:highlight>
                <a:latin typeface="Consolas" panose="020B0609020204030204" pitchFamily="49" charset="0"/>
              </a:rPr>
              <a:t>Binding</a:t>
            </a:r>
            <a:r>
              <a:rPr lang="en-US" dirty="0">
                <a:solidFill>
                  <a:srgbClr val="FF0000"/>
                </a:solidFill>
                <a:highlight>
                  <a:srgbClr val="FFFF00"/>
                </a:highlight>
                <a:latin typeface="Consolas" panose="020B0609020204030204" pitchFamily="49" charset="0"/>
              </a:rPr>
              <a:t> Text</a:t>
            </a:r>
            <a:r>
              <a:rPr lang="en-US" dirty="0">
                <a:solidFill>
                  <a:srgbClr val="0000FF"/>
                </a:solidFill>
                <a:highlight>
                  <a:srgbClr val="FFFF00"/>
                </a:highlight>
                <a:latin typeface="Consolas" panose="020B0609020204030204" pitchFamily="49" charset="0"/>
              </a:rPr>
              <a:t>}</a:t>
            </a:r>
            <a:r>
              <a:rPr lang="en-US" dirty="0">
                <a:solidFill>
                  <a:srgbClr val="0000FF"/>
                </a:solidFill>
                <a:latin typeface="Consolas" panose="020B0609020204030204" pitchFamily="49" charset="0"/>
              </a:rPr>
              <a:t>" /&gt;</a:t>
            </a:r>
            <a:endParaRPr lang="en-US" dirty="0"/>
          </a:p>
        </p:txBody>
      </p:sp>
    </p:spTree>
    <p:extLst>
      <p:ext uri="{BB962C8B-B14F-4D97-AF65-F5344CB8AC3E}">
        <p14:creationId xmlns:p14="http://schemas.microsoft.com/office/powerpoint/2010/main" val="1116526906"/>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B286F4-E59F-458C-B5A3-4BC86D3D64E4}"/>
              </a:ext>
            </a:extLst>
          </p:cNvPr>
          <p:cNvSpPr>
            <a:spLocks noGrp="1"/>
          </p:cNvSpPr>
          <p:nvPr>
            <p:ph type="body" sz="quarter" idx="10"/>
          </p:nvPr>
        </p:nvSpPr>
        <p:spPr>
          <a:xfrm>
            <a:off x="275397" y="1212850"/>
            <a:ext cx="11885683" cy="4653582"/>
          </a:xfrm>
        </p:spPr>
        <p:txBody>
          <a:bodyPr/>
          <a:lstStyle/>
          <a:p>
            <a:r>
              <a:rPr lang="en-US" dirty="0"/>
              <a:t>Mode property</a:t>
            </a:r>
          </a:p>
          <a:p>
            <a:pPr lvl="1"/>
            <a:r>
              <a:rPr lang="en-US" dirty="0"/>
              <a:t>Set the data binding mode</a:t>
            </a:r>
          </a:p>
          <a:p>
            <a:pPr lvl="2"/>
            <a:r>
              <a:rPr lang="en-US" sz="2400" dirty="0" err="1"/>
              <a:t>OneTime</a:t>
            </a:r>
            <a:r>
              <a:rPr lang="en-US" sz="2400" dirty="0"/>
              <a:t>: Updates the binding target when the page is loaded (Default of x:Bind)</a:t>
            </a:r>
          </a:p>
          <a:p>
            <a:pPr lvl="2"/>
            <a:r>
              <a:rPr lang="en-US" sz="2400" dirty="0" err="1"/>
              <a:t>OneWay</a:t>
            </a:r>
            <a:r>
              <a:rPr lang="en-US" sz="2400" dirty="0"/>
              <a:t>: Updates the binding target when the source is updated (Default of Binding)</a:t>
            </a:r>
          </a:p>
          <a:p>
            <a:pPr lvl="2"/>
            <a:r>
              <a:rPr lang="en-US" sz="2400" dirty="0" err="1"/>
              <a:t>TwoWay</a:t>
            </a:r>
            <a:r>
              <a:rPr lang="en-US" sz="2400" dirty="0"/>
              <a:t>: Synchronizes the binding target and source.</a:t>
            </a:r>
          </a:p>
          <a:p>
            <a:r>
              <a:rPr lang="en-US" dirty="0" err="1"/>
              <a:t>UpdateSourceTrigger</a:t>
            </a:r>
            <a:r>
              <a:rPr lang="en-US" dirty="0"/>
              <a:t> property</a:t>
            </a:r>
          </a:p>
          <a:p>
            <a:pPr lvl="1"/>
            <a:r>
              <a:rPr lang="en-US" dirty="0"/>
              <a:t>Specifies when to push changes back from the control to the model in </a:t>
            </a:r>
            <a:r>
              <a:rPr lang="en-US" dirty="0" err="1"/>
              <a:t>TwoWay</a:t>
            </a:r>
            <a:r>
              <a:rPr lang="en-US" dirty="0"/>
              <a:t> bindings. The default for all properties except </a:t>
            </a:r>
            <a:r>
              <a:rPr lang="en-US" dirty="0" err="1"/>
              <a:t>TextBox.Text</a:t>
            </a:r>
            <a:r>
              <a:rPr lang="en-US" dirty="0"/>
              <a:t> is </a:t>
            </a:r>
            <a:r>
              <a:rPr lang="en-US" dirty="0" err="1"/>
              <a:t>PropertyChanged</a:t>
            </a:r>
            <a:r>
              <a:rPr lang="en-US" dirty="0"/>
              <a:t>, </a:t>
            </a:r>
            <a:r>
              <a:rPr lang="en-US" dirty="0" err="1"/>
              <a:t>TextBox.Text</a:t>
            </a:r>
            <a:r>
              <a:rPr lang="en-US" dirty="0"/>
              <a:t> is </a:t>
            </a:r>
            <a:r>
              <a:rPr lang="en-US" dirty="0" err="1"/>
              <a:t>LostFocus</a:t>
            </a:r>
            <a:r>
              <a:rPr lang="en-US" dirty="0"/>
              <a:t>.</a:t>
            </a:r>
          </a:p>
        </p:txBody>
      </p:sp>
      <p:sp>
        <p:nvSpPr>
          <p:cNvPr id="3" name="Title 2">
            <a:extLst>
              <a:ext uri="{FF2B5EF4-FFF2-40B4-BE49-F238E27FC236}">
                <a16:creationId xmlns:a16="http://schemas.microsoft.com/office/drawing/2014/main" id="{54414BC7-6DC8-4E27-89D8-D40DA66063DA}"/>
              </a:ext>
            </a:extLst>
          </p:cNvPr>
          <p:cNvSpPr>
            <a:spLocks noGrp="1"/>
          </p:cNvSpPr>
          <p:nvPr>
            <p:ph type="title"/>
          </p:nvPr>
        </p:nvSpPr>
        <p:spPr/>
        <p:txBody>
          <a:bodyPr/>
          <a:lstStyle/>
          <a:p>
            <a:r>
              <a:rPr lang="en-US" dirty="0"/>
              <a:t>Properties of data binding</a:t>
            </a:r>
          </a:p>
        </p:txBody>
      </p:sp>
      <p:sp>
        <p:nvSpPr>
          <p:cNvPr id="4" name="Rectangle 3">
            <a:extLst>
              <a:ext uri="{FF2B5EF4-FFF2-40B4-BE49-F238E27FC236}">
                <a16:creationId xmlns:a16="http://schemas.microsoft.com/office/drawing/2014/main" id="{1A24B791-C000-4AE6-B171-FF62F888E7FB}"/>
              </a:ext>
            </a:extLst>
          </p:cNvPr>
          <p:cNvSpPr/>
          <p:nvPr/>
        </p:nvSpPr>
        <p:spPr>
          <a:xfrm>
            <a:off x="1874837" y="6460842"/>
            <a:ext cx="10789444" cy="461665"/>
          </a:xfrm>
          <a:prstGeom prst="rect">
            <a:avLst/>
          </a:prstGeom>
        </p:spPr>
        <p:txBody>
          <a:bodyPr wrap="square">
            <a:spAutoFit/>
          </a:bodyPr>
          <a:lstStyle/>
          <a:p>
            <a:r>
              <a:rPr lang="en-US" sz="1200" dirty="0">
                <a:hlinkClick r:id="rId3"/>
              </a:rPr>
              <a:t>https://docs.microsoft.com/en-us/windows/uwp/xaml-platform/x-bind-markup-extension#properties-that-you-can-set-with-xbind</a:t>
            </a:r>
            <a:endParaRPr lang="en-US" sz="1200" dirty="0"/>
          </a:p>
          <a:p>
            <a:r>
              <a:rPr lang="en-US" sz="1200" dirty="0">
                <a:hlinkClick r:id="rId4"/>
              </a:rPr>
              <a:t>https://docs.microsoft.com/en-us/windows/uwp/xaml-platform/binding-markup-extension#properties-of-the-binding-class-that-can-be-set-with-binding</a:t>
            </a:r>
            <a:endParaRPr lang="en-US" sz="1200" dirty="0"/>
          </a:p>
        </p:txBody>
      </p:sp>
      <p:sp>
        <p:nvSpPr>
          <p:cNvPr id="5" name="TextBox 4">
            <a:extLst>
              <a:ext uri="{FF2B5EF4-FFF2-40B4-BE49-F238E27FC236}">
                <a16:creationId xmlns:a16="http://schemas.microsoft.com/office/drawing/2014/main" id="{4D48804D-2588-4D75-AF1A-AF8464B83191}"/>
              </a:ext>
            </a:extLst>
          </p:cNvPr>
          <p:cNvSpPr txBox="1"/>
          <p:nvPr/>
        </p:nvSpPr>
        <p:spPr>
          <a:xfrm>
            <a:off x="1722437" y="6011862"/>
            <a:ext cx="563880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b="1" u="sng" dirty="0">
                <a:gradFill>
                  <a:gsLst>
                    <a:gs pos="2917">
                      <a:schemeClr val="tx1"/>
                    </a:gs>
                    <a:gs pos="30000">
                      <a:schemeClr val="tx1"/>
                    </a:gs>
                  </a:gsLst>
                  <a:lin ang="5400000" scaled="0"/>
                </a:gradFill>
              </a:rPr>
              <a:t>Completed properties list is see below links</a:t>
            </a:r>
          </a:p>
        </p:txBody>
      </p:sp>
    </p:spTree>
    <p:extLst>
      <p:ext uri="{BB962C8B-B14F-4D97-AF65-F5344CB8AC3E}">
        <p14:creationId xmlns:p14="http://schemas.microsoft.com/office/powerpoint/2010/main" val="105278068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A3C3ED-4206-4956-9E8D-BE267923CF95}"/>
              </a:ext>
            </a:extLst>
          </p:cNvPr>
          <p:cNvSpPr>
            <a:spLocks noGrp="1"/>
          </p:cNvSpPr>
          <p:nvPr>
            <p:ph type="body" sz="quarter" idx="10"/>
          </p:nvPr>
        </p:nvSpPr>
        <p:spPr>
          <a:xfrm>
            <a:off x="275397" y="1212850"/>
            <a:ext cx="11885683" cy="3730252"/>
          </a:xfrm>
        </p:spPr>
        <p:txBody>
          <a:bodyPr/>
          <a:lstStyle/>
          <a:p>
            <a:r>
              <a:rPr lang="en-US" dirty="0"/>
              <a:t>You can bind a event to a method like as below:</a:t>
            </a:r>
          </a:p>
          <a:p>
            <a:endParaRPr lang="en-US" dirty="0"/>
          </a:p>
          <a:p>
            <a:endParaRPr lang="en-US" dirty="0"/>
          </a:p>
          <a:p>
            <a:endParaRPr lang="en-US" dirty="0"/>
          </a:p>
          <a:p>
            <a:endParaRPr lang="en-US" dirty="0"/>
          </a:p>
          <a:p>
            <a:r>
              <a:rPr lang="en-US" dirty="0"/>
              <a:t>You can set deeply path to a method</a:t>
            </a:r>
          </a:p>
        </p:txBody>
      </p:sp>
      <p:sp>
        <p:nvSpPr>
          <p:cNvPr id="3" name="Title 2">
            <a:extLst>
              <a:ext uri="{FF2B5EF4-FFF2-40B4-BE49-F238E27FC236}">
                <a16:creationId xmlns:a16="http://schemas.microsoft.com/office/drawing/2014/main" id="{5E795EBD-E06D-48AA-B373-0674BAC12C23}"/>
              </a:ext>
            </a:extLst>
          </p:cNvPr>
          <p:cNvSpPr>
            <a:spLocks noGrp="1"/>
          </p:cNvSpPr>
          <p:nvPr>
            <p:ph type="title"/>
          </p:nvPr>
        </p:nvSpPr>
        <p:spPr/>
        <p:txBody>
          <a:bodyPr/>
          <a:lstStyle/>
          <a:p>
            <a:r>
              <a:rPr lang="en-US" dirty="0"/>
              <a:t>Event binding(</a:t>
            </a:r>
            <a:r>
              <a:rPr lang="en-US" dirty="0" err="1"/>
              <a:t>x:Bind</a:t>
            </a:r>
            <a:r>
              <a:rPr lang="en-US" dirty="0"/>
              <a:t> only)</a:t>
            </a:r>
          </a:p>
        </p:txBody>
      </p:sp>
      <p:sp>
        <p:nvSpPr>
          <p:cNvPr id="4" name="TextBox 3">
            <a:extLst>
              <a:ext uri="{FF2B5EF4-FFF2-40B4-BE49-F238E27FC236}">
                <a16:creationId xmlns:a16="http://schemas.microsoft.com/office/drawing/2014/main" id="{57AC2EEB-5E5D-4419-BEDF-2261F84AA0C7}"/>
              </a:ext>
            </a:extLst>
          </p:cNvPr>
          <p:cNvSpPr txBox="1"/>
          <p:nvPr/>
        </p:nvSpPr>
        <p:spPr>
          <a:xfrm>
            <a:off x="639370" y="1816493"/>
            <a:ext cx="1905000" cy="627864"/>
          </a:xfrm>
          <a:prstGeom prst="rect">
            <a:avLst/>
          </a:prstGeom>
          <a:noFill/>
        </p:spPr>
        <p:txBody>
          <a:bodyPr wrap="square" lIns="182880" tIns="146304" rIns="182880" bIns="146304" rtlCol="0">
            <a:spAutoFit/>
          </a:bodyPr>
          <a:lstStyle/>
          <a:p>
            <a:pPr>
              <a:lnSpc>
                <a:spcPct val="90000"/>
              </a:lnSpc>
              <a:spcAft>
                <a:spcPts val="600"/>
              </a:spcAft>
            </a:pPr>
            <a:r>
              <a:rPr lang="en-US" sz="2400" b="1" u="sng" dirty="0">
                <a:gradFill>
                  <a:gsLst>
                    <a:gs pos="2917">
                      <a:schemeClr val="tx1"/>
                    </a:gs>
                    <a:gs pos="30000">
                      <a:schemeClr val="tx1"/>
                    </a:gs>
                  </a:gsLst>
                  <a:lin ang="5400000" scaled="0"/>
                </a:gradFill>
              </a:rPr>
              <a:t>XAML</a:t>
            </a:r>
          </a:p>
        </p:txBody>
      </p:sp>
      <p:sp>
        <p:nvSpPr>
          <p:cNvPr id="5" name="TextBox 4">
            <a:extLst>
              <a:ext uri="{FF2B5EF4-FFF2-40B4-BE49-F238E27FC236}">
                <a16:creationId xmlns:a16="http://schemas.microsoft.com/office/drawing/2014/main" id="{9CF11627-5B82-4B8F-8C3B-A0F0A97FC860}"/>
              </a:ext>
            </a:extLst>
          </p:cNvPr>
          <p:cNvSpPr txBox="1"/>
          <p:nvPr/>
        </p:nvSpPr>
        <p:spPr>
          <a:xfrm>
            <a:off x="639370" y="3018242"/>
            <a:ext cx="2819400" cy="627864"/>
          </a:xfrm>
          <a:prstGeom prst="rect">
            <a:avLst/>
          </a:prstGeom>
          <a:noFill/>
        </p:spPr>
        <p:txBody>
          <a:bodyPr wrap="square" lIns="182880" tIns="146304" rIns="182880" bIns="146304" rtlCol="0">
            <a:spAutoFit/>
          </a:bodyPr>
          <a:lstStyle/>
          <a:p>
            <a:pPr>
              <a:lnSpc>
                <a:spcPct val="90000"/>
              </a:lnSpc>
              <a:spcAft>
                <a:spcPts val="600"/>
              </a:spcAft>
            </a:pPr>
            <a:r>
              <a:rPr lang="en-US" sz="2400" b="1" u="sng" dirty="0">
                <a:gradFill>
                  <a:gsLst>
                    <a:gs pos="2917">
                      <a:schemeClr val="tx1"/>
                    </a:gs>
                    <a:gs pos="30000">
                      <a:schemeClr val="tx1"/>
                    </a:gs>
                  </a:gsLst>
                  <a:lin ang="5400000" scaled="0"/>
                </a:gradFill>
              </a:rPr>
              <a:t>Code behind</a:t>
            </a:r>
          </a:p>
        </p:txBody>
      </p:sp>
      <p:sp>
        <p:nvSpPr>
          <p:cNvPr id="7" name="Rectangle 6">
            <a:extLst>
              <a:ext uri="{FF2B5EF4-FFF2-40B4-BE49-F238E27FC236}">
                <a16:creationId xmlns:a16="http://schemas.microsoft.com/office/drawing/2014/main" id="{2FE6A7A5-5C74-4139-9066-D0DF41883362}"/>
              </a:ext>
            </a:extLst>
          </p:cNvPr>
          <p:cNvSpPr/>
          <p:nvPr/>
        </p:nvSpPr>
        <p:spPr>
          <a:xfrm>
            <a:off x="715570" y="2361915"/>
            <a:ext cx="6216650" cy="646331"/>
          </a:xfrm>
          <a:prstGeom prst="rect">
            <a:avLst/>
          </a:prstGeom>
        </p:spPr>
        <p:txBody>
          <a:bodyPr>
            <a:spAutoFit/>
          </a:bodyPr>
          <a:lstStyle/>
          <a:p>
            <a:r>
              <a:rPr lang="en-US" dirty="0">
                <a:solidFill>
                  <a:srgbClr val="0000FF"/>
                </a:solidFill>
                <a:latin typeface="Consolas" panose="020B0609020204030204" pitchFamily="49" charset="0"/>
              </a:rPr>
              <a:t>&lt;</a:t>
            </a:r>
            <a:r>
              <a:rPr lang="en-US" dirty="0">
                <a:solidFill>
                  <a:srgbClr val="A31515"/>
                </a:solidFill>
                <a:latin typeface="Consolas" panose="020B0609020204030204" pitchFamily="49" charset="0"/>
              </a:rPr>
              <a:t>Button</a:t>
            </a:r>
            <a:r>
              <a:rPr lang="en-US" dirty="0">
                <a:solidFill>
                  <a:srgbClr val="FF0000"/>
                </a:solidFill>
                <a:latin typeface="Consolas" panose="020B0609020204030204" pitchFamily="49" charset="0"/>
              </a:rPr>
              <a:t> Content</a:t>
            </a:r>
            <a:r>
              <a:rPr lang="en-US" dirty="0">
                <a:solidFill>
                  <a:srgbClr val="0000FF"/>
                </a:solidFill>
                <a:latin typeface="Consolas" panose="020B0609020204030204" pitchFamily="49" charset="0"/>
              </a:rPr>
              <a:t>="Hello"</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 Click</a:t>
            </a:r>
            <a:r>
              <a:rPr lang="en-US" dirty="0">
                <a:solidFill>
                  <a:srgbClr val="0000FF"/>
                </a:solidFill>
                <a:latin typeface="Consolas" panose="020B0609020204030204" pitchFamily="49" charset="0"/>
              </a:rPr>
              <a:t>="{</a:t>
            </a:r>
            <a:r>
              <a:rPr lang="en-US" dirty="0" err="1">
                <a:solidFill>
                  <a:srgbClr val="A31515"/>
                </a:solidFill>
                <a:latin typeface="Consolas" panose="020B0609020204030204" pitchFamily="49" charset="0"/>
              </a:rPr>
              <a:t>x</a:t>
            </a:r>
            <a:r>
              <a:rPr lang="en-US" dirty="0" err="1">
                <a:solidFill>
                  <a:srgbClr val="0000FF"/>
                </a:solidFill>
                <a:latin typeface="Consolas" panose="020B0609020204030204" pitchFamily="49" charset="0"/>
              </a:rPr>
              <a:t>:</a:t>
            </a:r>
            <a:r>
              <a:rPr lang="en-US" dirty="0" err="1">
                <a:solidFill>
                  <a:srgbClr val="A31515"/>
                </a:solidFill>
                <a:latin typeface="Consolas" panose="020B0609020204030204" pitchFamily="49" charset="0"/>
              </a:rPr>
              <a:t>Bind</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ButtonClick</a:t>
            </a:r>
            <a:r>
              <a:rPr lang="en-US" dirty="0">
                <a:solidFill>
                  <a:srgbClr val="0000FF"/>
                </a:solidFill>
                <a:latin typeface="Consolas" panose="020B0609020204030204" pitchFamily="49" charset="0"/>
              </a:rPr>
              <a:t>}" /&gt;</a:t>
            </a:r>
            <a:endParaRPr lang="en-US" dirty="0"/>
          </a:p>
        </p:txBody>
      </p:sp>
      <p:sp>
        <p:nvSpPr>
          <p:cNvPr id="8" name="Rectangle 7">
            <a:extLst>
              <a:ext uri="{FF2B5EF4-FFF2-40B4-BE49-F238E27FC236}">
                <a16:creationId xmlns:a16="http://schemas.microsoft.com/office/drawing/2014/main" id="{C2320653-E8B4-494E-91D3-E62F260B1ADB}"/>
              </a:ext>
            </a:extLst>
          </p:cNvPr>
          <p:cNvSpPr/>
          <p:nvPr/>
        </p:nvSpPr>
        <p:spPr>
          <a:xfrm>
            <a:off x="715570" y="3497865"/>
            <a:ext cx="7620000" cy="923330"/>
          </a:xfrm>
          <a:prstGeom prst="rect">
            <a:avLst/>
          </a:prstGeom>
        </p:spPr>
        <p:txBody>
          <a:bodyPr wrap="square">
            <a:spAutoFit/>
          </a:bodyPr>
          <a:lstStyle/>
          <a:p>
            <a:r>
              <a:rPr lang="en-US" dirty="0">
                <a:solidFill>
                  <a:srgbClr val="0000FF"/>
                </a:solidFill>
                <a:latin typeface="Consolas" panose="020B0609020204030204" pitchFamily="49" charset="0"/>
              </a:rPr>
              <a:t>private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ButtonClick</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sender, </a:t>
            </a:r>
            <a:r>
              <a:rPr lang="en-US" dirty="0" err="1">
                <a:solidFill>
                  <a:srgbClr val="000000"/>
                </a:solidFill>
                <a:latin typeface="Consolas" panose="020B0609020204030204" pitchFamily="49" charset="0"/>
              </a:rPr>
              <a:t>RoutedEventArgs</a:t>
            </a:r>
            <a:r>
              <a:rPr lang="en-US" dirty="0">
                <a:solidFill>
                  <a:srgbClr val="000000"/>
                </a:solidFill>
                <a:latin typeface="Consolas" panose="020B0609020204030204" pitchFamily="49" charset="0"/>
              </a:rPr>
              <a:t> e)</a:t>
            </a:r>
          </a:p>
          <a:p>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dirty="0"/>
          </a:p>
        </p:txBody>
      </p:sp>
      <p:sp>
        <p:nvSpPr>
          <p:cNvPr id="9" name="Rectangle 8">
            <a:extLst>
              <a:ext uri="{FF2B5EF4-FFF2-40B4-BE49-F238E27FC236}">
                <a16:creationId xmlns:a16="http://schemas.microsoft.com/office/drawing/2014/main" id="{0829CBB8-769A-4E5B-9A9C-D2389F8161A4}"/>
              </a:ext>
            </a:extLst>
          </p:cNvPr>
          <p:cNvSpPr/>
          <p:nvPr/>
        </p:nvSpPr>
        <p:spPr>
          <a:xfrm>
            <a:off x="715570" y="5259202"/>
            <a:ext cx="7331467" cy="646331"/>
          </a:xfrm>
          <a:prstGeom prst="rect">
            <a:avLst/>
          </a:prstGeom>
        </p:spPr>
        <p:txBody>
          <a:bodyPr wrap="square">
            <a:spAutoFit/>
          </a:bodyPr>
          <a:lstStyle/>
          <a:p>
            <a:r>
              <a:rPr lang="en-US" dirty="0">
                <a:solidFill>
                  <a:srgbClr val="0000FF"/>
                </a:solidFill>
                <a:latin typeface="Consolas" panose="020B0609020204030204" pitchFamily="49" charset="0"/>
              </a:rPr>
              <a:t>&lt;</a:t>
            </a:r>
            <a:r>
              <a:rPr lang="en-US" dirty="0">
                <a:solidFill>
                  <a:srgbClr val="A31515"/>
                </a:solidFill>
                <a:latin typeface="Consolas" panose="020B0609020204030204" pitchFamily="49" charset="0"/>
              </a:rPr>
              <a:t>Button</a:t>
            </a:r>
            <a:r>
              <a:rPr lang="en-US" dirty="0">
                <a:solidFill>
                  <a:srgbClr val="FF0000"/>
                </a:solidFill>
                <a:latin typeface="Consolas" panose="020B0609020204030204" pitchFamily="49" charset="0"/>
              </a:rPr>
              <a:t> Content</a:t>
            </a:r>
            <a:r>
              <a:rPr lang="en-US" dirty="0">
                <a:solidFill>
                  <a:srgbClr val="0000FF"/>
                </a:solidFill>
                <a:latin typeface="Consolas" panose="020B0609020204030204" pitchFamily="49" charset="0"/>
              </a:rPr>
              <a:t>="Hello"</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 Click</a:t>
            </a:r>
            <a:r>
              <a:rPr lang="en-US" dirty="0">
                <a:solidFill>
                  <a:srgbClr val="0000FF"/>
                </a:solidFill>
                <a:latin typeface="Consolas" panose="020B0609020204030204" pitchFamily="49" charset="0"/>
              </a:rPr>
              <a:t>="{</a:t>
            </a:r>
            <a:r>
              <a:rPr lang="en-US" dirty="0" err="1">
                <a:solidFill>
                  <a:srgbClr val="A31515"/>
                </a:solidFill>
                <a:latin typeface="Consolas" panose="020B0609020204030204" pitchFamily="49" charset="0"/>
              </a:rPr>
              <a:t>x</a:t>
            </a:r>
            <a:r>
              <a:rPr lang="en-US" dirty="0" err="1">
                <a:solidFill>
                  <a:srgbClr val="0000FF"/>
                </a:solidFill>
                <a:latin typeface="Consolas" panose="020B0609020204030204" pitchFamily="49" charset="0"/>
              </a:rPr>
              <a:t>:</a:t>
            </a:r>
            <a:r>
              <a:rPr lang="en-US" dirty="0" err="1">
                <a:solidFill>
                  <a:srgbClr val="A31515"/>
                </a:solidFill>
                <a:latin typeface="Consolas" panose="020B0609020204030204" pitchFamily="49" charset="0"/>
              </a:rPr>
              <a:t>Bind</a:t>
            </a:r>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ViewModel</a:t>
            </a:r>
            <a:r>
              <a:rPr lang="en-US" dirty="0" err="1">
                <a:solidFill>
                  <a:srgbClr val="0000FF"/>
                </a:solidFill>
                <a:latin typeface="Consolas" panose="020B0609020204030204" pitchFamily="49" charset="0"/>
              </a:rPr>
              <a:t>.ButtonClick</a:t>
            </a:r>
            <a:r>
              <a:rPr lang="en-US" dirty="0">
                <a:solidFill>
                  <a:srgbClr val="0000FF"/>
                </a:solidFill>
                <a:latin typeface="Consolas" panose="020B0609020204030204" pitchFamily="49" charset="0"/>
              </a:rPr>
              <a:t>}" /&gt;</a:t>
            </a:r>
            <a:endParaRPr lang="en-US" dirty="0"/>
          </a:p>
        </p:txBody>
      </p:sp>
    </p:spTree>
    <p:extLst>
      <p:ext uri="{BB962C8B-B14F-4D97-AF65-F5344CB8AC3E}">
        <p14:creationId xmlns:p14="http://schemas.microsoft.com/office/powerpoint/2010/main" val="270754864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F618A9-1C83-7F25-CBDD-2D879956D582}"/>
              </a:ext>
            </a:extLst>
          </p:cNvPr>
          <p:cNvSpPr txBox="1"/>
          <p:nvPr/>
        </p:nvSpPr>
        <p:spPr>
          <a:xfrm>
            <a:off x="274639" y="1209973"/>
            <a:ext cx="10056812" cy="2751698"/>
          </a:xfrm>
          <a:prstGeom prst="rect">
            <a:avLst/>
          </a:prstGeom>
          <a:noFill/>
        </p:spPr>
        <p:txBody>
          <a:bodyPr vert="horz" wrap="square" lIns="146304" tIns="91440" rIns="146304" bIns="91440" rtlCol="0" anchor="t" anchorCtr="0">
            <a:normAutofit/>
          </a:bodyPr>
          <a:lstStyle/>
          <a:p>
            <a:pPr>
              <a:lnSpc>
                <a:spcPct val="90000"/>
              </a:lnSpc>
              <a:spcBef>
                <a:spcPct val="0"/>
              </a:spcBef>
              <a:spcAft>
                <a:spcPts val="600"/>
              </a:spcAft>
            </a:pPr>
            <a:r>
              <a: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rPr>
              <a:t>Model-View-</a:t>
            </a:r>
            <a:r>
              <a:rPr lang="en-US" sz="7200" b="0" kern="1200" cap="none" spc="-100" baseline="0" dirty="0" err="1">
                <a:ln w="3175">
                  <a:noFill/>
                </a:ln>
                <a:gradFill>
                  <a:gsLst>
                    <a:gs pos="0">
                      <a:schemeClr val="tx1"/>
                    </a:gs>
                    <a:gs pos="100000">
                      <a:schemeClr val="tx1"/>
                    </a:gs>
                  </a:gsLst>
                  <a:lin ang="5400000" scaled="0"/>
                </a:gradFill>
                <a:effectLst/>
                <a:latin typeface="+mj-lt"/>
                <a:ea typeface="+mn-ea"/>
                <a:cs typeface="Segoe UI" pitchFamily="34" charset="0"/>
              </a:rPr>
              <a:t>ViewModel</a:t>
            </a:r>
            <a:endPara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endParaRPr>
          </a:p>
        </p:txBody>
      </p:sp>
    </p:spTree>
    <p:extLst>
      <p:ext uri="{BB962C8B-B14F-4D97-AF65-F5344CB8AC3E}">
        <p14:creationId xmlns:p14="http://schemas.microsoft.com/office/powerpoint/2010/main" val="2067147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Model-View-</a:t>
            </a:r>
            <a:r>
              <a:rPr lang="en-US" dirty="0" err="1"/>
              <a:t>ViewModel</a:t>
            </a:r>
            <a:endParaRPr lang="en-US" dirty="0"/>
          </a:p>
        </p:txBody>
      </p:sp>
      <p:sp>
        <p:nvSpPr>
          <p:cNvPr id="3" name="Content Placeholder 2"/>
          <p:cNvSpPr>
            <a:spLocks noGrp="1"/>
          </p:cNvSpPr>
          <p:nvPr>
            <p:ph type="body" sz="quarter" idx="10"/>
          </p:nvPr>
        </p:nvSpPr>
        <p:spPr/>
        <p:txBody>
          <a:bodyPr/>
          <a:lstStyle/>
          <a:p>
            <a:r>
              <a:rPr lang="en-US" dirty="0"/>
              <a:t>MVVM is a layered, </a:t>
            </a:r>
            <a:r>
              <a:rPr lang="en-US" b="1" dirty="0"/>
              <a:t>separated presentation pattern </a:t>
            </a:r>
            <a:r>
              <a:rPr lang="en-US" dirty="0"/>
              <a:t>where a data binding engine takes the place of the controller / presenter</a:t>
            </a:r>
          </a:p>
        </p:txBody>
      </p:sp>
      <p:grpSp>
        <p:nvGrpSpPr>
          <p:cNvPr id="7" name="Group 6">
            <a:extLst>
              <a:ext uri="{FF2B5EF4-FFF2-40B4-BE49-F238E27FC236}">
                <a16:creationId xmlns:a16="http://schemas.microsoft.com/office/drawing/2014/main" id="{67C9B090-6DF1-4672-AAFA-388CD84974E1}"/>
              </a:ext>
            </a:extLst>
          </p:cNvPr>
          <p:cNvGrpSpPr/>
          <p:nvPr/>
        </p:nvGrpSpPr>
        <p:grpSpPr>
          <a:xfrm>
            <a:off x="3467321" y="3000306"/>
            <a:ext cx="7300554" cy="3838983"/>
            <a:chOff x="2481350" y="2206308"/>
            <a:chExt cx="5368542" cy="2823038"/>
          </a:xfrm>
        </p:grpSpPr>
        <p:sp>
          <p:nvSpPr>
            <p:cNvPr id="37" name="Rectangle 36"/>
            <p:cNvSpPr/>
            <p:nvPr/>
          </p:nvSpPr>
          <p:spPr bwMode="auto">
            <a:xfrm>
              <a:off x="2481350" y="4434986"/>
              <a:ext cx="4038600" cy="594360"/>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4347" tIns="62174" rIns="124347" bIns="62174" numCol="1" rtlCol="0" anchor="ctr" anchorCtr="0" compatLnSpc="1">
              <a:prstTxWarp prst="textNoShape">
                <a:avLst/>
              </a:prstTxWarp>
              <a:noAutofit/>
            </a:bodyPr>
            <a:lstStyle/>
            <a:p>
              <a:pPr algn="ctr" defTabSz="1243493" eaLnBrk="0" fontAlgn="base" hangingPunct="0">
                <a:spcBef>
                  <a:spcPct val="0"/>
                </a:spcBef>
                <a:spcAft>
                  <a:spcPct val="0"/>
                </a:spcAft>
                <a:defRPr/>
              </a:pPr>
              <a:r>
                <a:rPr lang="en-US" sz="2176" kern="0" dirty="0">
                  <a:solidFill>
                    <a:srgbClr val="000000"/>
                  </a:solidFill>
                  <a:latin typeface="Segoe UI Light"/>
                  <a:cs typeface="Segoe UI Light"/>
                </a:rPr>
                <a:t>Model</a:t>
              </a:r>
            </a:p>
          </p:txBody>
        </p:sp>
        <p:sp>
          <p:nvSpPr>
            <p:cNvPr id="42" name="Rectangle 41"/>
            <p:cNvSpPr/>
            <p:nvPr/>
          </p:nvSpPr>
          <p:spPr bwMode="auto">
            <a:xfrm>
              <a:off x="2481350" y="3319799"/>
              <a:ext cx="4038600" cy="594360"/>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4347" tIns="62174" rIns="124347" bIns="62174" numCol="1" rtlCol="0" anchor="ctr" anchorCtr="0" compatLnSpc="1">
              <a:prstTxWarp prst="textNoShape">
                <a:avLst/>
              </a:prstTxWarp>
              <a:noAutofit/>
            </a:bodyPr>
            <a:lstStyle/>
            <a:p>
              <a:pPr algn="ctr" defTabSz="1243493" eaLnBrk="0" fontAlgn="base" hangingPunct="0">
                <a:spcBef>
                  <a:spcPct val="0"/>
                </a:spcBef>
                <a:spcAft>
                  <a:spcPct val="0"/>
                </a:spcAft>
                <a:defRPr/>
              </a:pPr>
              <a:r>
                <a:rPr lang="en-US" sz="2176" kern="0" dirty="0" err="1">
                  <a:solidFill>
                    <a:srgbClr val="FFFFFF"/>
                  </a:solidFill>
                  <a:latin typeface="Segoe UI Light"/>
                  <a:cs typeface="Segoe UI Light"/>
                </a:rPr>
                <a:t>ViewModel</a:t>
              </a:r>
              <a:endParaRPr lang="en-US" sz="2176" kern="0" dirty="0">
                <a:solidFill>
                  <a:srgbClr val="FFFFFF"/>
                </a:solidFill>
                <a:latin typeface="Segoe UI Light"/>
                <a:cs typeface="Segoe UI Light"/>
              </a:endParaRPr>
            </a:p>
          </p:txBody>
        </p:sp>
        <p:sp>
          <p:nvSpPr>
            <p:cNvPr id="47" name="Rectangle 46"/>
            <p:cNvSpPr/>
            <p:nvPr/>
          </p:nvSpPr>
          <p:spPr bwMode="auto">
            <a:xfrm>
              <a:off x="2481350" y="2206308"/>
              <a:ext cx="4038600" cy="594360"/>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24347" tIns="62174" rIns="124347" bIns="62174" numCol="1" rtlCol="0" anchor="ctr" anchorCtr="0" compatLnSpc="1">
              <a:prstTxWarp prst="textNoShape">
                <a:avLst/>
              </a:prstTxWarp>
              <a:noAutofit/>
            </a:bodyPr>
            <a:lstStyle/>
            <a:p>
              <a:pPr algn="ctr" defTabSz="1243493" eaLnBrk="0" fontAlgn="base" hangingPunct="0">
                <a:spcBef>
                  <a:spcPct val="0"/>
                </a:spcBef>
                <a:spcAft>
                  <a:spcPct val="0"/>
                </a:spcAft>
                <a:defRPr/>
              </a:pPr>
              <a:r>
                <a:rPr lang="en-US" sz="2176" kern="0" dirty="0">
                  <a:solidFill>
                    <a:srgbClr val="FFFFFF"/>
                  </a:solidFill>
                  <a:latin typeface="Segoe UI Light"/>
                  <a:cs typeface="Segoe UI Light"/>
                </a:rPr>
                <a:t>View</a:t>
              </a:r>
            </a:p>
          </p:txBody>
        </p:sp>
        <p:grpSp>
          <p:nvGrpSpPr>
            <p:cNvPr id="4" name="Group 3"/>
            <p:cNvGrpSpPr/>
            <p:nvPr/>
          </p:nvGrpSpPr>
          <p:grpSpPr>
            <a:xfrm>
              <a:off x="5521611" y="2841473"/>
              <a:ext cx="2065661" cy="917184"/>
              <a:chOff x="7184803" y="2048236"/>
              <a:chExt cx="2065661" cy="917184"/>
            </a:xfrm>
          </p:grpSpPr>
          <p:sp>
            <p:nvSpPr>
              <p:cNvPr id="45" name="TextBox 44"/>
              <p:cNvSpPr txBox="1"/>
              <p:nvPr/>
            </p:nvSpPr>
            <p:spPr>
              <a:xfrm>
                <a:off x="7580345" y="2077714"/>
                <a:ext cx="1670119" cy="314123"/>
              </a:xfrm>
              <a:prstGeom prst="rect">
                <a:avLst/>
              </a:prstGeom>
              <a:noFill/>
              <a:ln>
                <a:noFill/>
              </a:ln>
            </p:spPr>
            <p:txBody>
              <a:bodyPr wrap="square" rtlCol="0">
                <a:spAutoFit/>
              </a:bodyPr>
              <a:lstStyle/>
              <a:p>
                <a:pPr defTabSz="1243493">
                  <a:defRPr/>
                </a:pPr>
                <a:r>
                  <a:rPr lang="en-US" sz="2176" b="1" kern="0" dirty="0">
                    <a:solidFill>
                      <a:schemeClr val="tx2"/>
                    </a:solidFill>
                    <a:latin typeface="Segoe UI Light"/>
                    <a:cs typeface="Segoe UI Light"/>
                  </a:rPr>
                  <a:t>data binding</a:t>
                </a:r>
              </a:p>
            </p:txBody>
          </p:sp>
          <p:sp>
            <p:nvSpPr>
              <p:cNvPr id="53" name="Diamond 52"/>
              <p:cNvSpPr/>
              <p:nvPr/>
            </p:nvSpPr>
            <p:spPr bwMode="auto">
              <a:xfrm>
                <a:off x="7184803" y="2048236"/>
                <a:ext cx="304800" cy="917184"/>
              </a:xfrm>
              <a:prstGeom prst="diamond">
                <a:avLst/>
              </a:prstGeom>
              <a:solidFill>
                <a:schemeClr val="tx1"/>
              </a:solidFill>
              <a:ln w="38100" cap="flat" cmpd="sng" algn="ctr">
                <a:solidFill>
                  <a:srgbClr val="FFFFFF"/>
                </a:solidFill>
                <a:prstDash val="solid"/>
                <a:headEnd type="none" w="med" len="med"/>
                <a:tailEnd type="none" w="med" len="med"/>
              </a:ln>
              <a:effectLst>
                <a:glow rad="63500">
                  <a:schemeClr val="accent6">
                    <a:satMod val="175000"/>
                    <a:alpha val="40000"/>
                  </a:schemeClr>
                </a:glow>
                <a:outerShdw blurRad="40000" dist="20000" dir="5400000" rotWithShape="0">
                  <a:srgbClr val="000000">
                    <a:alpha val="38000"/>
                  </a:srgbClr>
                </a:outerShdw>
              </a:effectLst>
            </p:spPr>
            <p:txBody>
              <a:bodyPr vert="horz" wrap="square" lIns="124347" tIns="62174" rIns="124347" bIns="62174" numCol="1" rtlCol="0" anchor="t" anchorCtr="0" compatLnSpc="1">
                <a:prstTxWarp prst="textNoShape">
                  <a:avLst/>
                </a:prstTxWarp>
                <a:spAutoFit/>
              </a:bodyPr>
              <a:lstStyle/>
              <a:p>
                <a:pPr defTabSz="1243493" eaLnBrk="0" fontAlgn="base" hangingPunct="0">
                  <a:spcBef>
                    <a:spcPct val="0"/>
                  </a:spcBef>
                  <a:spcAft>
                    <a:spcPct val="0"/>
                  </a:spcAft>
                  <a:defRPr/>
                </a:pPr>
                <a:endParaRPr lang="en-US" sz="3264" b="1" kern="0">
                  <a:solidFill>
                    <a:srgbClr val="000000"/>
                  </a:solidFill>
                  <a:latin typeface="Arial" charset="0"/>
                </a:endParaRPr>
              </a:p>
            </p:txBody>
          </p:sp>
        </p:grpSp>
        <p:cxnSp>
          <p:nvCxnSpPr>
            <p:cNvPr id="58" name="Straight Arrow Connector 10"/>
            <p:cNvCxnSpPr/>
            <p:nvPr/>
          </p:nvCxnSpPr>
          <p:spPr>
            <a:xfrm flipV="1">
              <a:off x="5639701" y="3914159"/>
              <a:ext cx="0" cy="508368"/>
            </a:xfrm>
            <a:prstGeom prst="straightConnector1">
              <a:avLst/>
            </a:prstGeom>
            <a:ln>
              <a:solidFill>
                <a:schemeClr val="accent5"/>
              </a:solidFill>
              <a:prstDash val="sysDash"/>
              <a:headEnd type="none"/>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768655" y="3988617"/>
              <a:ext cx="2081237" cy="314123"/>
            </a:xfrm>
            <a:prstGeom prst="rect">
              <a:avLst/>
            </a:prstGeom>
            <a:noFill/>
          </p:spPr>
          <p:txBody>
            <a:bodyPr wrap="square" rtlCol="0">
              <a:spAutoFit/>
            </a:bodyPr>
            <a:lstStyle/>
            <a:p>
              <a:r>
                <a:rPr lang="en-US" sz="2176" dirty="0">
                  <a:solidFill>
                    <a:schemeClr val="tx2"/>
                  </a:solidFill>
                  <a:latin typeface="Segoe UI Light"/>
                  <a:cs typeface="Segoe UI Light"/>
                </a:rPr>
                <a:t>events or observer</a:t>
              </a:r>
            </a:p>
          </p:txBody>
        </p:sp>
        <p:sp>
          <p:nvSpPr>
            <p:cNvPr id="5" name="Down Arrow 4"/>
            <p:cNvSpPr/>
            <p:nvPr/>
          </p:nvSpPr>
          <p:spPr>
            <a:xfrm>
              <a:off x="2852591" y="2833006"/>
              <a:ext cx="347133" cy="478326"/>
            </a:xfrm>
            <a:prstGeom prst="down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17" name="Down Arrow 16"/>
            <p:cNvSpPr/>
            <p:nvPr/>
          </p:nvSpPr>
          <p:spPr>
            <a:xfrm>
              <a:off x="2852591" y="3946632"/>
              <a:ext cx="347133" cy="478326"/>
            </a:xfrm>
            <a:prstGeom prst="down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6" name="TextBox 5"/>
            <p:cNvSpPr txBox="1"/>
            <p:nvPr/>
          </p:nvSpPr>
          <p:spPr>
            <a:xfrm>
              <a:off x="3055791" y="2822582"/>
              <a:ext cx="719667" cy="344913"/>
            </a:xfrm>
            <a:prstGeom prst="rect">
              <a:avLst/>
            </a:prstGeom>
            <a:noFill/>
          </p:spPr>
          <p:txBody>
            <a:bodyPr wrap="square" rtlCol="0">
              <a:spAutoFit/>
            </a:bodyPr>
            <a:lstStyle/>
            <a:p>
              <a:pPr algn="ctr"/>
              <a:r>
                <a:rPr lang="en-US" sz="2448" dirty="0">
                  <a:latin typeface="Segoe UI Light"/>
                  <a:cs typeface="Segoe UI Light"/>
                </a:rPr>
                <a:t>uses</a:t>
              </a:r>
            </a:p>
          </p:txBody>
        </p:sp>
        <p:sp>
          <p:nvSpPr>
            <p:cNvPr id="19" name="TextBox 18"/>
            <p:cNvSpPr txBox="1"/>
            <p:nvPr/>
          </p:nvSpPr>
          <p:spPr>
            <a:xfrm>
              <a:off x="3055791" y="3946632"/>
              <a:ext cx="719667" cy="344913"/>
            </a:xfrm>
            <a:prstGeom prst="rect">
              <a:avLst/>
            </a:prstGeom>
            <a:noFill/>
          </p:spPr>
          <p:txBody>
            <a:bodyPr wrap="square" rtlCol="0">
              <a:spAutoFit/>
            </a:bodyPr>
            <a:lstStyle/>
            <a:p>
              <a:pPr algn="ctr"/>
              <a:r>
                <a:rPr lang="en-US" sz="2448" dirty="0">
                  <a:latin typeface="Segoe UI Light"/>
                  <a:cs typeface="Segoe UI Light"/>
                </a:rPr>
                <a:t>uses</a:t>
              </a:r>
            </a:p>
          </p:txBody>
        </p:sp>
      </p:grpSp>
    </p:spTree>
    <p:extLst>
      <p:ext uri="{BB962C8B-B14F-4D97-AF65-F5344CB8AC3E}">
        <p14:creationId xmlns:p14="http://schemas.microsoft.com/office/powerpoint/2010/main" val="187340695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vs. </a:t>
            </a:r>
            <a:r>
              <a:rPr lang="en-US" dirty="0" err="1"/>
              <a:t>ViewModel</a:t>
            </a:r>
            <a:endParaRPr lang="en-US" dirty="0"/>
          </a:p>
        </p:txBody>
      </p:sp>
      <p:sp>
        <p:nvSpPr>
          <p:cNvPr id="3" name="Content Placeholder 2"/>
          <p:cNvSpPr>
            <a:spLocks noGrp="1"/>
          </p:cNvSpPr>
          <p:nvPr>
            <p:ph sz="quarter" idx="4294967295"/>
          </p:nvPr>
        </p:nvSpPr>
        <p:spPr>
          <a:xfrm>
            <a:off x="0" y="2236788"/>
            <a:ext cx="8118475" cy="3014158"/>
          </a:xfrm>
        </p:spPr>
        <p:txBody>
          <a:bodyPr/>
          <a:lstStyle/>
          <a:p>
            <a:r>
              <a:rPr lang="en-US" dirty="0" err="1"/>
              <a:t>ViewModel</a:t>
            </a:r>
            <a:r>
              <a:rPr lang="en-US" dirty="0"/>
              <a:t> is intentionally designed to support the View, but should be written to be </a:t>
            </a:r>
            <a:r>
              <a:rPr lang="en-US" b="1" dirty="0"/>
              <a:t>UI-agnostic</a:t>
            </a:r>
            <a:endParaRPr lang="en-US" dirty="0"/>
          </a:p>
          <a:p>
            <a:pPr lvl="1"/>
            <a:endParaRPr lang="en-US" sz="1224" dirty="0"/>
          </a:p>
          <a:p>
            <a:pPr lvl="1"/>
            <a:r>
              <a:rPr lang="en-US" dirty="0"/>
              <a:t>it should </a:t>
            </a:r>
            <a:r>
              <a:rPr lang="en-US" i="1" dirty="0"/>
              <a:t>not</a:t>
            </a:r>
            <a:r>
              <a:rPr lang="en-US" dirty="0"/>
              <a:t> have dependencies for framework</a:t>
            </a:r>
          </a:p>
        </p:txBody>
      </p:sp>
      <p:sp>
        <p:nvSpPr>
          <p:cNvPr id="37" name="Rectangle 36"/>
          <p:cNvSpPr/>
          <p:nvPr/>
        </p:nvSpPr>
        <p:spPr bwMode="auto">
          <a:xfrm>
            <a:off x="7751305" y="3913692"/>
            <a:ext cx="2934216" cy="808256"/>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24347" tIns="62174" rIns="124347" bIns="62174" numCol="1" rtlCol="0" anchor="ctr" anchorCtr="0" compatLnSpc="1">
            <a:prstTxWarp prst="textNoShape">
              <a:avLst/>
            </a:prstTxWarp>
            <a:noAutofit/>
          </a:bodyPr>
          <a:lstStyle/>
          <a:p>
            <a:pPr algn="ctr" defTabSz="1243493" eaLnBrk="0" fontAlgn="base" hangingPunct="0">
              <a:spcBef>
                <a:spcPct val="0"/>
              </a:spcBef>
              <a:spcAft>
                <a:spcPct val="0"/>
              </a:spcAft>
              <a:defRPr/>
            </a:pPr>
            <a:r>
              <a:rPr lang="en-US" sz="2176" kern="0" dirty="0">
                <a:solidFill>
                  <a:srgbClr val="000000"/>
                </a:solidFill>
                <a:latin typeface="Segoe UI Light"/>
                <a:cs typeface="Segoe UI Light"/>
              </a:rPr>
              <a:t>Model</a:t>
            </a:r>
          </a:p>
        </p:txBody>
      </p:sp>
      <p:sp>
        <p:nvSpPr>
          <p:cNvPr id="42" name="Rectangle 41"/>
          <p:cNvSpPr/>
          <p:nvPr/>
        </p:nvSpPr>
        <p:spPr bwMode="auto">
          <a:xfrm>
            <a:off x="7751305" y="2755248"/>
            <a:ext cx="2934216" cy="808256"/>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4347" tIns="62174" rIns="124347" bIns="62174" numCol="1" rtlCol="0" anchor="ctr" anchorCtr="0" compatLnSpc="1">
            <a:prstTxWarp prst="textNoShape">
              <a:avLst/>
            </a:prstTxWarp>
            <a:noAutofit/>
          </a:bodyPr>
          <a:lstStyle/>
          <a:p>
            <a:pPr algn="ctr" defTabSz="1243493" eaLnBrk="0" fontAlgn="base" hangingPunct="0">
              <a:spcBef>
                <a:spcPct val="0"/>
              </a:spcBef>
              <a:spcAft>
                <a:spcPct val="0"/>
              </a:spcAft>
              <a:defRPr/>
            </a:pPr>
            <a:r>
              <a:rPr lang="en-US" sz="2176" kern="0" dirty="0" err="1">
                <a:solidFill>
                  <a:srgbClr val="FFFFFF"/>
                </a:solidFill>
                <a:latin typeface="Segoe UI Light"/>
                <a:cs typeface="Segoe UI Light"/>
              </a:rPr>
              <a:t>ViewModel</a:t>
            </a:r>
            <a:endParaRPr lang="en-US" sz="2176" kern="0" dirty="0">
              <a:solidFill>
                <a:srgbClr val="FFFFFF"/>
              </a:solidFill>
              <a:latin typeface="Segoe UI Light"/>
              <a:cs typeface="Segoe UI Light"/>
            </a:endParaRPr>
          </a:p>
        </p:txBody>
      </p:sp>
      <p:sp>
        <p:nvSpPr>
          <p:cNvPr id="47" name="Rectangle 46"/>
          <p:cNvSpPr/>
          <p:nvPr/>
        </p:nvSpPr>
        <p:spPr bwMode="auto">
          <a:xfrm>
            <a:off x="7751305" y="1645166"/>
            <a:ext cx="2934216" cy="808256"/>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24347" tIns="62174" rIns="124347" bIns="62174" numCol="1" rtlCol="0" anchor="ctr" anchorCtr="0" compatLnSpc="1">
            <a:prstTxWarp prst="textNoShape">
              <a:avLst/>
            </a:prstTxWarp>
            <a:noAutofit/>
          </a:bodyPr>
          <a:lstStyle/>
          <a:p>
            <a:pPr algn="ctr" defTabSz="1243493" eaLnBrk="0" fontAlgn="base" hangingPunct="0">
              <a:spcBef>
                <a:spcPct val="0"/>
              </a:spcBef>
              <a:spcAft>
                <a:spcPct val="0"/>
              </a:spcAft>
              <a:defRPr/>
            </a:pPr>
            <a:r>
              <a:rPr lang="en-US" sz="2176" kern="0" dirty="0">
                <a:solidFill>
                  <a:srgbClr val="FFFFFF"/>
                </a:solidFill>
                <a:latin typeface="Segoe UI Light"/>
                <a:cs typeface="Segoe UI Light"/>
              </a:rPr>
              <a:t>View</a:t>
            </a:r>
          </a:p>
        </p:txBody>
      </p:sp>
      <p:sp>
        <p:nvSpPr>
          <p:cNvPr id="7" name="Down Arrow 6"/>
          <p:cNvSpPr/>
          <p:nvPr/>
        </p:nvSpPr>
        <p:spPr>
          <a:xfrm>
            <a:off x="10789144" y="1645167"/>
            <a:ext cx="656276" cy="3076782"/>
          </a:xfrm>
          <a:prstGeom prst="downArrow">
            <a:avLst/>
          </a:prstGeom>
          <a:solidFill>
            <a:srgbClr val="1542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8" name="TextBox 7"/>
          <p:cNvSpPr txBox="1"/>
          <p:nvPr/>
        </p:nvSpPr>
        <p:spPr>
          <a:xfrm>
            <a:off x="7751305" y="4883139"/>
            <a:ext cx="3694117" cy="1222451"/>
          </a:xfrm>
          <a:prstGeom prst="rect">
            <a:avLst/>
          </a:prstGeom>
          <a:noFill/>
        </p:spPr>
        <p:txBody>
          <a:bodyPr wrap="square" rtlCol="0">
            <a:spAutoFit/>
          </a:bodyPr>
          <a:lstStyle/>
          <a:p>
            <a:pPr algn="ctr"/>
            <a:r>
              <a:rPr lang="en-US" sz="2448" dirty="0">
                <a:latin typeface="Segoe UI Light"/>
                <a:cs typeface="Segoe UI Light"/>
              </a:rPr>
              <a:t>Each layer should only have direct knowledge about the layer below it</a:t>
            </a:r>
          </a:p>
        </p:txBody>
      </p:sp>
    </p:spTree>
    <p:extLst>
      <p:ext uri="{BB962C8B-B14F-4D97-AF65-F5344CB8AC3E}">
        <p14:creationId xmlns:p14="http://schemas.microsoft.com/office/powerpoint/2010/main" val="115195712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Demo: </a:t>
            </a:r>
          </a:p>
          <a:p>
            <a:r>
              <a:rPr lang="en-US" dirty="0"/>
              <a:t>Vanilla MVVM</a:t>
            </a:r>
          </a:p>
        </p:txBody>
      </p:sp>
    </p:spTree>
    <p:extLst>
      <p:ext uri="{BB962C8B-B14F-4D97-AF65-F5344CB8AC3E}">
        <p14:creationId xmlns:p14="http://schemas.microsoft.com/office/powerpoint/2010/main" val="1635753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225885" y="2957464"/>
            <a:ext cx="1843578" cy="1278359"/>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17" name="Rectangle 16"/>
          <p:cNvSpPr/>
          <p:nvPr/>
        </p:nvSpPr>
        <p:spPr>
          <a:xfrm>
            <a:off x="3225884" y="5081368"/>
            <a:ext cx="1843578" cy="1278359"/>
          </a:xfrm>
          <a:prstGeom prst="rect">
            <a:avLst/>
          </a:prstGeom>
          <a:solidFill>
            <a:srgbClr val="FFFF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5" name="Title 4"/>
          <p:cNvSpPr>
            <a:spLocks noGrp="1"/>
          </p:cNvSpPr>
          <p:nvPr>
            <p:ph type="title"/>
          </p:nvPr>
        </p:nvSpPr>
        <p:spPr/>
        <p:txBody>
          <a:bodyPr/>
          <a:lstStyle/>
          <a:p>
            <a:r>
              <a:rPr lang="en-US" dirty="0"/>
              <a:t>Motivation [repeated code]</a:t>
            </a:r>
          </a:p>
        </p:txBody>
      </p:sp>
      <p:sp>
        <p:nvSpPr>
          <p:cNvPr id="6" name="Content Placeholder 5"/>
          <p:cNvSpPr>
            <a:spLocks noGrp="1"/>
          </p:cNvSpPr>
          <p:nvPr>
            <p:ph sz="quarter" idx="4294967295"/>
          </p:nvPr>
        </p:nvSpPr>
        <p:spPr>
          <a:xfrm>
            <a:off x="274639" y="1452857"/>
            <a:ext cx="11191875" cy="960263"/>
          </a:xfrm>
        </p:spPr>
        <p:txBody>
          <a:bodyPr/>
          <a:lstStyle/>
          <a:p>
            <a:r>
              <a:rPr lang="en-US" sz="2800" dirty="0"/>
              <a:t>Resources let you avoid duplicate values, but you still have to set each property individually which creates clutter and yields repeated code</a:t>
            </a:r>
          </a:p>
        </p:txBody>
      </p:sp>
      <p:sp>
        <p:nvSpPr>
          <p:cNvPr id="8" name="Rectangle 7"/>
          <p:cNvSpPr/>
          <p:nvPr/>
        </p:nvSpPr>
        <p:spPr>
          <a:xfrm>
            <a:off x="2862083" y="2594568"/>
            <a:ext cx="6686446" cy="1724703"/>
          </a:xfrm>
          <a:prstGeom prst="rect">
            <a:avLst/>
          </a:prstGeom>
          <a:noFill/>
          <a:ln>
            <a:solidFill>
              <a:srgbClr val="606E6F"/>
            </a:solidFill>
            <a:prstDash val="solid"/>
          </a:ln>
        </p:spPr>
        <p:txBody>
          <a:bodyPr wrap="none">
            <a:spAutoFit/>
          </a:bodyPr>
          <a:lstStyle/>
          <a:p>
            <a:r>
              <a:rPr lang="en-US" sz="1768" dirty="0">
                <a:solidFill>
                  <a:srgbClr val="0000FF"/>
                </a:solidFill>
                <a:latin typeface="Consolas"/>
                <a:cs typeface="Consolas"/>
              </a:rPr>
              <a:t>&lt;</a:t>
            </a:r>
            <a:r>
              <a:rPr lang="en-US" sz="1768" dirty="0">
                <a:solidFill>
                  <a:srgbClr val="A31515"/>
                </a:solidFill>
                <a:latin typeface="Consolas"/>
                <a:cs typeface="Consolas"/>
              </a:rPr>
              <a:t>Button </a:t>
            </a:r>
          </a:p>
          <a:p>
            <a:r>
              <a:rPr lang="en-US" sz="1768" dirty="0">
                <a:solidFill>
                  <a:srgbClr val="FF0000"/>
                </a:solidFill>
                <a:latin typeface="Consolas"/>
                <a:cs typeface="Consolas"/>
              </a:rPr>
              <a:t>  Background     </a:t>
            </a:r>
            <a:r>
              <a:rPr lang="en-US" sz="1768" dirty="0">
                <a:solidFill>
                  <a:srgbClr val="0000FF"/>
                </a:solidFill>
                <a:latin typeface="Consolas"/>
                <a:cs typeface="Consolas"/>
              </a:rPr>
              <a:t>=</a:t>
            </a:r>
            <a:r>
              <a:rPr lang="en-US" sz="1768" dirty="0">
                <a:solidFill>
                  <a:srgbClr val="000000"/>
                </a:solidFill>
                <a:latin typeface="Consolas"/>
                <a:cs typeface="Consolas"/>
              </a:rPr>
              <a:t>"</a:t>
            </a:r>
            <a:r>
              <a:rPr lang="en-US" sz="1768" dirty="0">
                <a:solidFill>
                  <a:srgbClr val="0000FF"/>
                </a:solidFill>
                <a:latin typeface="Consolas"/>
                <a:cs typeface="Consolas"/>
              </a:rPr>
              <a:t>{</a:t>
            </a:r>
            <a:r>
              <a:rPr lang="en-US" sz="1768" dirty="0" err="1">
                <a:solidFill>
                  <a:srgbClr val="0000FF"/>
                </a:solidFill>
                <a:latin typeface="Consolas"/>
                <a:cs typeface="Consolas"/>
              </a:rPr>
              <a:t>StaticResource</a:t>
            </a:r>
            <a:r>
              <a:rPr lang="en-US" sz="1768" dirty="0">
                <a:solidFill>
                  <a:srgbClr val="0000FF"/>
                </a:solidFill>
                <a:latin typeface="Consolas"/>
                <a:cs typeface="Consolas"/>
              </a:rPr>
              <a:t> </a:t>
            </a:r>
            <a:r>
              <a:rPr lang="en-US" sz="1768" dirty="0" err="1">
                <a:solidFill>
                  <a:srgbClr val="0000FF"/>
                </a:solidFill>
                <a:latin typeface="Consolas"/>
                <a:cs typeface="Consolas"/>
              </a:rPr>
              <a:t>highlightColor</a:t>
            </a:r>
            <a:r>
              <a:rPr lang="en-US" sz="1768" dirty="0">
                <a:solidFill>
                  <a:srgbClr val="0000FF"/>
                </a:solidFill>
                <a:latin typeface="Consolas"/>
                <a:cs typeface="Consolas"/>
              </a:rPr>
              <a:t>}</a:t>
            </a:r>
            <a:r>
              <a:rPr lang="en-US" sz="1768" dirty="0">
                <a:solidFill>
                  <a:srgbClr val="000000"/>
                </a:solidFill>
                <a:latin typeface="Consolas"/>
                <a:cs typeface="Consolas"/>
              </a:rPr>
              <a:t>"</a:t>
            </a:r>
            <a:r>
              <a:rPr lang="en-US" sz="1768" dirty="0">
                <a:solidFill>
                  <a:srgbClr val="A31515"/>
                </a:solidFill>
                <a:latin typeface="Consolas"/>
                <a:cs typeface="Consolas"/>
              </a:rPr>
              <a:t> </a:t>
            </a:r>
            <a:br>
              <a:rPr lang="en-US" sz="1768" dirty="0">
                <a:solidFill>
                  <a:srgbClr val="000000"/>
                </a:solidFill>
                <a:latin typeface="Consolas"/>
                <a:cs typeface="Consolas"/>
              </a:rPr>
            </a:br>
            <a:r>
              <a:rPr lang="en-US" sz="1768" dirty="0">
                <a:solidFill>
                  <a:srgbClr val="A31515"/>
                </a:solidFill>
                <a:latin typeface="Consolas"/>
                <a:cs typeface="Consolas"/>
              </a:rPr>
              <a:t>  </a:t>
            </a:r>
            <a:r>
              <a:rPr lang="en-US" sz="1768" dirty="0" err="1">
                <a:solidFill>
                  <a:srgbClr val="FF0000"/>
                </a:solidFill>
                <a:latin typeface="Consolas"/>
                <a:cs typeface="Consolas"/>
              </a:rPr>
              <a:t>BorderBrush</a:t>
            </a:r>
            <a:r>
              <a:rPr lang="en-US" sz="1768" dirty="0">
                <a:solidFill>
                  <a:srgbClr val="FF0000"/>
                </a:solidFill>
                <a:latin typeface="Consolas"/>
                <a:cs typeface="Consolas"/>
              </a:rPr>
              <a:t>    </a:t>
            </a:r>
            <a:r>
              <a:rPr lang="en-US" sz="1768" dirty="0">
                <a:solidFill>
                  <a:srgbClr val="0000FF"/>
                </a:solidFill>
                <a:latin typeface="Consolas"/>
                <a:cs typeface="Consolas"/>
              </a:rPr>
              <a:t>=</a:t>
            </a:r>
            <a:r>
              <a:rPr lang="en-US" sz="1768" dirty="0">
                <a:solidFill>
                  <a:srgbClr val="000000"/>
                </a:solidFill>
                <a:latin typeface="Consolas"/>
                <a:cs typeface="Consolas"/>
              </a:rPr>
              <a:t>"</a:t>
            </a:r>
            <a:r>
              <a:rPr lang="en-US" sz="1768" dirty="0">
                <a:solidFill>
                  <a:srgbClr val="0000FF"/>
                </a:solidFill>
                <a:latin typeface="Consolas"/>
                <a:cs typeface="Consolas"/>
              </a:rPr>
              <a:t>{</a:t>
            </a:r>
            <a:r>
              <a:rPr lang="en-US" sz="1768" dirty="0" err="1">
                <a:solidFill>
                  <a:srgbClr val="0000FF"/>
                </a:solidFill>
                <a:latin typeface="Consolas"/>
                <a:cs typeface="Consolas"/>
              </a:rPr>
              <a:t>StaticResource</a:t>
            </a:r>
            <a:r>
              <a:rPr lang="en-US" sz="1768" dirty="0">
                <a:solidFill>
                  <a:srgbClr val="0000FF"/>
                </a:solidFill>
                <a:latin typeface="Consolas"/>
                <a:cs typeface="Consolas"/>
              </a:rPr>
              <a:t> </a:t>
            </a:r>
            <a:r>
              <a:rPr lang="en-US" sz="1768" dirty="0" err="1">
                <a:solidFill>
                  <a:srgbClr val="0000FF"/>
                </a:solidFill>
                <a:latin typeface="Consolas"/>
                <a:cs typeface="Consolas"/>
              </a:rPr>
              <a:t>edgeColor</a:t>
            </a:r>
            <a:r>
              <a:rPr lang="en-US" sz="1768" dirty="0">
                <a:solidFill>
                  <a:srgbClr val="0000FF"/>
                </a:solidFill>
                <a:latin typeface="Consolas"/>
                <a:cs typeface="Consolas"/>
              </a:rPr>
              <a:t>}</a:t>
            </a:r>
            <a:r>
              <a:rPr lang="en-US" sz="1768" dirty="0">
                <a:solidFill>
                  <a:srgbClr val="000000"/>
                </a:solidFill>
                <a:latin typeface="Consolas"/>
                <a:cs typeface="Consolas"/>
              </a:rPr>
              <a:t>"</a:t>
            </a:r>
            <a:br>
              <a:rPr lang="en-US" sz="1768" dirty="0">
                <a:solidFill>
                  <a:srgbClr val="000000"/>
                </a:solidFill>
                <a:latin typeface="Consolas"/>
                <a:cs typeface="Consolas"/>
              </a:rPr>
            </a:br>
            <a:r>
              <a:rPr lang="en-US" sz="1768" dirty="0">
                <a:solidFill>
                  <a:srgbClr val="A31515"/>
                </a:solidFill>
                <a:latin typeface="Consolas"/>
                <a:cs typeface="Consolas"/>
              </a:rPr>
              <a:t>  </a:t>
            </a:r>
            <a:r>
              <a:rPr lang="en-US" sz="1768" dirty="0" err="1">
                <a:solidFill>
                  <a:srgbClr val="FF0000"/>
                </a:solidFill>
                <a:latin typeface="Consolas"/>
                <a:cs typeface="Consolas"/>
              </a:rPr>
              <a:t>BorderThickness</a:t>
            </a:r>
            <a:r>
              <a:rPr lang="en-US" sz="1768" dirty="0">
                <a:solidFill>
                  <a:srgbClr val="0000FF"/>
                </a:solidFill>
                <a:latin typeface="Consolas"/>
                <a:cs typeface="Consolas"/>
              </a:rPr>
              <a:t>=</a:t>
            </a:r>
            <a:r>
              <a:rPr lang="en-US" sz="1768" dirty="0">
                <a:solidFill>
                  <a:srgbClr val="000000"/>
                </a:solidFill>
                <a:latin typeface="Consolas"/>
                <a:cs typeface="Consolas"/>
              </a:rPr>
              <a:t>"</a:t>
            </a:r>
            <a:r>
              <a:rPr lang="en-US" sz="1768" dirty="0">
                <a:solidFill>
                  <a:srgbClr val="0000FF"/>
                </a:solidFill>
                <a:latin typeface="Consolas"/>
                <a:cs typeface="Consolas"/>
              </a:rPr>
              <a:t>{</a:t>
            </a:r>
            <a:r>
              <a:rPr lang="en-US" sz="1768" dirty="0" err="1">
                <a:solidFill>
                  <a:srgbClr val="0000FF"/>
                </a:solidFill>
                <a:latin typeface="Consolas"/>
                <a:cs typeface="Consolas"/>
              </a:rPr>
              <a:t>StaticResource</a:t>
            </a:r>
            <a:r>
              <a:rPr lang="en-US" sz="1768" dirty="0">
                <a:solidFill>
                  <a:srgbClr val="0000FF"/>
                </a:solidFill>
                <a:latin typeface="Consolas"/>
                <a:cs typeface="Consolas"/>
              </a:rPr>
              <a:t> </a:t>
            </a:r>
            <a:r>
              <a:rPr lang="en-US" sz="1768" dirty="0" err="1">
                <a:solidFill>
                  <a:srgbClr val="0000FF"/>
                </a:solidFill>
                <a:latin typeface="Consolas"/>
                <a:cs typeface="Consolas"/>
              </a:rPr>
              <a:t>edgeSize</a:t>
            </a:r>
            <a:r>
              <a:rPr lang="en-US" sz="1768" dirty="0">
                <a:solidFill>
                  <a:srgbClr val="0000FF"/>
                </a:solidFill>
                <a:latin typeface="Consolas"/>
                <a:cs typeface="Consolas"/>
              </a:rPr>
              <a:t>}</a:t>
            </a:r>
            <a:r>
              <a:rPr lang="en-US" sz="1768" dirty="0">
                <a:solidFill>
                  <a:srgbClr val="000000"/>
                </a:solidFill>
                <a:latin typeface="Consolas"/>
                <a:cs typeface="Consolas"/>
              </a:rPr>
              <a:t>"</a:t>
            </a:r>
            <a:br>
              <a:rPr lang="en-US" sz="1768" dirty="0">
                <a:solidFill>
                  <a:srgbClr val="000000"/>
                </a:solidFill>
                <a:latin typeface="Consolas"/>
                <a:cs typeface="Consolas"/>
              </a:rPr>
            </a:br>
            <a:r>
              <a:rPr lang="en-US" sz="1768" dirty="0">
                <a:solidFill>
                  <a:srgbClr val="000000"/>
                </a:solidFill>
                <a:latin typeface="Consolas"/>
                <a:cs typeface="Consolas"/>
              </a:rPr>
              <a:t> </a:t>
            </a:r>
            <a:r>
              <a:rPr lang="en-US" sz="1768" dirty="0">
                <a:solidFill>
                  <a:srgbClr val="A31515"/>
                </a:solidFill>
                <a:latin typeface="Consolas"/>
                <a:cs typeface="Consolas"/>
              </a:rPr>
              <a:t> </a:t>
            </a:r>
            <a:r>
              <a:rPr lang="en-US" sz="1768" dirty="0">
                <a:solidFill>
                  <a:srgbClr val="FF0000"/>
                </a:solidFill>
                <a:latin typeface="Consolas"/>
                <a:cs typeface="Consolas"/>
              </a:rPr>
              <a:t>Foreground     </a:t>
            </a:r>
            <a:r>
              <a:rPr lang="en-US" sz="1768" dirty="0">
                <a:solidFill>
                  <a:srgbClr val="0000FF"/>
                </a:solidFill>
                <a:latin typeface="Consolas"/>
                <a:cs typeface="Consolas"/>
              </a:rPr>
              <a:t>=</a:t>
            </a:r>
            <a:r>
              <a:rPr lang="en-US" sz="1768" dirty="0">
                <a:solidFill>
                  <a:srgbClr val="000000"/>
                </a:solidFill>
                <a:latin typeface="Consolas"/>
                <a:cs typeface="Consolas"/>
              </a:rPr>
              <a:t>"</a:t>
            </a:r>
            <a:r>
              <a:rPr lang="en-US" sz="1768" dirty="0">
                <a:solidFill>
                  <a:srgbClr val="0000FF"/>
                </a:solidFill>
                <a:latin typeface="Consolas"/>
                <a:cs typeface="Consolas"/>
              </a:rPr>
              <a:t>{</a:t>
            </a:r>
            <a:r>
              <a:rPr lang="en-US" sz="1768" dirty="0" err="1">
                <a:solidFill>
                  <a:srgbClr val="0000FF"/>
                </a:solidFill>
                <a:latin typeface="Consolas"/>
                <a:cs typeface="Consolas"/>
              </a:rPr>
              <a:t>StaticResource</a:t>
            </a:r>
            <a:r>
              <a:rPr lang="en-US" sz="1768" dirty="0">
                <a:solidFill>
                  <a:srgbClr val="0000FF"/>
                </a:solidFill>
                <a:latin typeface="Consolas"/>
                <a:cs typeface="Consolas"/>
              </a:rPr>
              <a:t> </a:t>
            </a:r>
            <a:r>
              <a:rPr lang="en-US" sz="1768" dirty="0" err="1">
                <a:solidFill>
                  <a:srgbClr val="0000FF"/>
                </a:solidFill>
                <a:latin typeface="Consolas"/>
                <a:cs typeface="Consolas"/>
              </a:rPr>
              <a:t>textColor</a:t>
            </a:r>
            <a:r>
              <a:rPr lang="en-US" sz="1768" dirty="0">
                <a:solidFill>
                  <a:srgbClr val="0000FF"/>
                </a:solidFill>
                <a:latin typeface="Consolas"/>
                <a:cs typeface="Consolas"/>
              </a:rPr>
              <a:t>}</a:t>
            </a:r>
            <a:r>
              <a:rPr lang="en-US" sz="1768" dirty="0">
                <a:solidFill>
                  <a:srgbClr val="000000"/>
                </a:solidFill>
                <a:latin typeface="Consolas"/>
                <a:cs typeface="Consolas"/>
              </a:rPr>
              <a:t>"</a:t>
            </a:r>
            <a:br>
              <a:rPr lang="en-US" sz="1768" dirty="0">
                <a:solidFill>
                  <a:srgbClr val="000000"/>
                </a:solidFill>
                <a:latin typeface="Consolas"/>
                <a:cs typeface="Consolas"/>
              </a:rPr>
            </a:br>
            <a:r>
              <a:rPr lang="en-US" sz="1768" dirty="0">
                <a:solidFill>
                  <a:srgbClr val="A31515"/>
                </a:solidFill>
                <a:latin typeface="Consolas"/>
                <a:cs typeface="Consolas"/>
              </a:rPr>
              <a:t>  </a:t>
            </a:r>
            <a:r>
              <a:rPr lang="en-US" sz="1768" dirty="0">
                <a:solidFill>
                  <a:srgbClr val="FF0000"/>
                </a:solidFill>
                <a:latin typeface="Consolas"/>
                <a:cs typeface="Consolas"/>
              </a:rPr>
              <a:t>Content        </a:t>
            </a:r>
            <a:r>
              <a:rPr lang="en-US" sz="1768" dirty="0">
                <a:solidFill>
                  <a:srgbClr val="0000FF"/>
                </a:solidFill>
                <a:latin typeface="Consolas"/>
                <a:cs typeface="Consolas"/>
              </a:rPr>
              <a:t>=</a:t>
            </a:r>
            <a:r>
              <a:rPr lang="en-US" sz="1768" dirty="0">
                <a:solidFill>
                  <a:srgbClr val="000000"/>
                </a:solidFill>
                <a:latin typeface="Consolas"/>
                <a:cs typeface="Consolas"/>
              </a:rPr>
              <a:t>"</a:t>
            </a:r>
            <a:r>
              <a:rPr lang="en-US" sz="1768" dirty="0">
                <a:solidFill>
                  <a:srgbClr val="0000FF"/>
                </a:solidFill>
                <a:latin typeface="Consolas"/>
                <a:cs typeface="Consolas"/>
              </a:rPr>
              <a:t>OK</a:t>
            </a:r>
            <a:r>
              <a:rPr lang="en-US" sz="1768" dirty="0">
                <a:solidFill>
                  <a:srgbClr val="000000"/>
                </a:solidFill>
                <a:latin typeface="Consolas"/>
                <a:cs typeface="Consolas"/>
              </a:rPr>
              <a:t>"</a:t>
            </a:r>
            <a:r>
              <a:rPr lang="en-US" sz="1768" dirty="0">
                <a:solidFill>
                  <a:srgbClr val="A31515"/>
                </a:solidFill>
                <a:latin typeface="Consolas"/>
                <a:cs typeface="Consolas"/>
              </a:rPr>
              <a:t> </a:t>
            </a:r>
            <a:r>
              <a:rPr lang="en-US" sz="1768" dirty="0">
                <a:solidFill>
                  <a:srgbClr val="0000FF"/>
                </a:solidFill>
                <a:latin typeface="Consolas"/>
                <a:cs typeface="Consolas"/>
              </a:rPr>
              <a:t>/&gt;</a:t>
            </a:r>
            <a:r>
              <a:rPr lang="en-US" sz="1768" dirty="0">
                <a:latin typeface="Consolas"/>
                <a:cs typeface="Consolas"/>
              </a:rPr>
              <a:t> </a:t>
            </a:r>
          </a:p>
        </p:txBody>
      </p:sp>
      <p:sp>
        <p:nvSpPr>
          <p:cNvPr id="11" name="TextBox 10"/>
          <p:cNvSpPr txBox="1"/>
          <p:nvPr/>
        </p:nvSpPr>
        <p:spPr>
          <a:xfrm>
            <a:off x="311750" y="3849126"/>
            <a:ext cx="2037737" cy="1599156"/>
          </a:xfrm>
          <a:prstGeom prst="rect">
            <a:avLst/>
          </a:prstGeom>
          <a:noFill/>
        </p:spPr>
        <p:txBody>
          <a:bodyPr wrap="none" rtlCol="0">
            <a:spAutoFit/>
          </a:bodyPr>
          <a:lstStyle/>
          <a:p>
            <a:r>
              <a:rPr lang="en-US" sz="2448" dirty="0">
                <a:cs typeface="Segoe UI Light"/>
              </a:rPr>
              <a:t>The property</a:t>
            </a:r>
          </a:p>
          <a:p>
            <a:r>
              <a:rPr lang="en-US" sz="2448" dirty="0">
                <a:cs typeface="Segoe UI Light"/>
              </a:rPr>
              <a:t>settings must</a:t>
            </a:r>
          </a:p>
          <a:p>
            <a:r>
              <a:rPr lang="en-US" sz="2448" dirty="0">
                <a:cs typeface="Segoe UI Light"/>
              </a:rPr>
              <a:t>be repeated</a:t>
            </a:r>
          </a:p>
          <a:p>
            <a:r>
              <a:rPr lang="en-US" sz="2448" dirty="0">
                <a:cs typeface="Segoe UI Light"/>
              </a:rPr>
              <a:t>on each view</a:t>
            </a:r>
          </a:p>
        </p:txBody>
      </p:sp>
      <p:sp>
        <p:nvSpPr>
          <p:cNvPr id="12" name="Rectangle 11"/>
          <p:cNvSpPr/>
          <p:nvPr/>
        </p:nvSpPr>
        <p:spPr>
          <a:xfrm>
            <a:off x="2862083" y="4709563"/>
            <a:ext cx="6694781" cy="1724703"/>
          </a:xfrm>
          <a:prstGeom prst="rect">
            <a:avLst/>
          </a:prstGeom>
          <a:noFill/>
          <a:ln>
            <a:solidFill>
              <a:srgbClr val="606E6F"/>
            </a:solidFill>
            <a:prstDash val="solid"/>
          </a:ln>
        </p:spPr>
        <p:txBody>
          <a:bodyPr wrap="none">
            <a:spAutoFit/>
          </a:bodyPr>
          <a:lstStyle/>
          <a:p>
            <a:r>
              <a:rPr lang="en-US" sz="1768" dirty="0">
                <a:solidFill>
                  <a:srgbClr val="0000FF"/>
                </a:solidFill>
                <a:latin typeface="Consolas"/>
                <a:cs typeface="Consolas"/>
              </a:rPr>
              <a:t>&lt;</a:t>
            </a:r>
            <a:r>
              <a:rPr lang="en-US" sz="1768" dirty="0">
                <a:solidFill>
                  <a:srgbClr val="A31515"/>
                </a:solidFill>
                <a:latin typeface="Consolas"/>
                <a:cs typeface="Consolas"/>
              </a:rPr>
              <a:t>Button </a:t>
            </a:r>
          </a:p>
          <a:p>
            <a:r>
              <a:rPr lang="en-US" sz="1768" dirty="0">
                <a:solidFill>
                  <a:srgbClr val="FF0000"/>
                </a:solidFill>
                <a:latin typeface="Consolas"/>
                <a:cs typeface="Consolas"/>
              </a:rPr>
              <a:t>  Background	  </a:t>
            </a:r>
            <a:r>
              <a:rPr lang="en-US" sz="1768" dirty="0">
                <a:solidFill>
                  <a:srgbClr val="0000FF"/>
                </a:solidFill>
                <a:latin typeface="Consolas"/>
                <a:cs typeface="Consolas"/>
              </a:rPr>
              <a:t>=</a:t>
            </a:r>
            <a:r>
              <a:rPr lang="en-US" sz="1768" dirty="0">
                <a:solidFill>
                  <a:srgbClr val="000000"/>
                </a:solidFill>
                <a:latin typeface="Consolas"/>
                <a:cs typeface="Consolas"/>
              </a:rPr>
              <a:t>"</a:t>
            </a:r>
            <a:r>
              <a:rPr lang="en-US" sz="1768" dirty="0">
                <a:solidFill>
                  <a:srgbClr val="0000FF"/>
                </a:solidFill>
                <a:latin typeface="Consolas"/>
                <a:cs typeface="Consolas"/>
              </a:rPr>
              <a:t>{</a:t>
            </a:r>
            <a:r>
              <a:rPr lang="en-US" sz="1768" dirty="0" err="1">
                <a:solidFill>
                  <a:srgbClr val="0000FF"/>
                </a:solidFill>
                <a:latin typeface="Consolas"/>
                <a:cs typeface="Consolas"/>
              </a:rPr>
              <a:t>StaticResource</a:t>
            </a:r>
            <a:r>
              <a:rPr lang="en-US" sz="1768" dirty="0">
                <a:solidFill>
                  <a:srgbClr val="0000FF"/>
                </a:solidFill>
                <a:latin typeface="Consolas"/>
                <a:cs typeface="Consolas"/>
              </a:rPr>
              <a:t> </a:t>
            </a:r>
            <a:r>
              <a:rPr lang="en-US" sz="1768" dirty="0" err="1">
                <a:solidFill>
                  <a:srgbClr val="0000FF"/>
                </a:solidFill>
                <a:latin typeface="Consolas"/>
                <a:cs typeface="Consolas"/>
              </a:rPr>
              <a:t>highlightColor</a:t>
            </a:r>
            <a:r>
              <a:rPr lang="en-US" sz="1768" dirty="0">
                <a:solidFill>
                  <a:srgbClr val="0000FF"/>
                </a:solidFill>
                <a:latin typeface="Consolas"/>
                <a:cs typeface="Consolas"/>
              </a:rPr>
              <a:t>}</a:t>
            </a:r>
            <a:r>
              <a:rPr lang="en-US" sz="1768" dirty="0">
                <a:solidFill>
                  <a:srgbClr val="000000"/>
                </a:solidFill>
                <a:latin typeface="Consolas"/>
                <a:cs typeface="Consolas"/>
              </a:rPr>
              <a:t>"</a:t>
            </a:r>
            <a:r>
              <a:rPr lang="en-US" sz="1768" dirty="0">
                <a:solidFill>
                  <a:srgbClr val="A31515"/>
                </a:solidFill>
                <a:latin typeface="Consolas"/>
                <a:cs typeface="Consolas"/>
              </a:rPr>
              <a:t> </a:t>
            </a:r>
            <a:br>
              <a:rPr lang="en-US" sz="1768" dirty="0">
                <a:solidFill>
                  <a:srgbClr val="000000"/>
                </a:solidFill>
                <a:latin typeface="Consolas"/>
                <a:cs typeface="Consolas"/>
              </a:rPr>
            </a:br>
            <a:r>
              <a:rPr lang="en-US" sz="1768" dirty="0">
                <a:solidFill>
                  <a:srgbClr val="A31515"/>
                </a:solidFill>
                <a:latin typeface="Consolas"/>
                <a:cs typeface="Consolas"/>
              </a:rPr>
              <a:t>  </a:t>
            </a:r>
            <a:r>
              <a:rPr lang="en-US" sz="1768" dirty="0" err="1">
                <a:solidFill>
                  <a:srgbClr val="FF0000"/>
                </a:solidFill>
                <a:latin typeface="Consolas"/>
                <a:cs typeface="Consolas"/>
              </a:rPr>
              <a:t>BorderBrush</a:t>
            </a:r>
            <a:r>
              <a:rPr lang="en-US" sz="1768" dirty="0">
                <a:solidFill>
                  <a:srgbClr val="FF0000"/>
                </a:solidFill>
                <a:latin typeface="Consolas"/>
                <a:cs typeface="Consolas"/>
              </a:rPr>
              <a:t>    </a:t>
            </a:r>
            <a:r>
              <a:rPr lang="en-US" sz="1768" dirty="0">
                <a:solidFill>
                  <a:srgbClr val="0000FF"/>
                </a:solidFill>
                <a:latin typeface="Consolas"/>
                <a:cs typeface="Consolas"/>
              </a:rPr>
              <a:t>=</a:t>
            </a:r>
            <a:r>
              <a:rPr lang="en-US" sz="1768" dirty="0">
                <a:solidFill>
                  <a:srgbClr val="000000"/>
                </a:solidFill>
                <a:latin typeface="Consolas"/>
                <a:cs typeface="Consolas"/>
              </a:rPr>
              <a:t>"</a:t>
            </a:r>
            <a:r>
              <a:rPr lang="en-US" sz="1768" dirty="0">
                <a:solidFill>
                  <a:srgbClr val="0000FF"/>
                </a:solidFill>
                <a:latin typeface="Consolas"/>
                <a:cs typeface="Consolas"/>
              </a:rPr>
              <a:t>{</a:t>
            </a:r>
            <a:r>
              <a:rPr lang="en-US" sz="1768" dirty="0" err="1">
                <a:solidFill>
                  <a:srgbClr val="0000FF"/>
                </a:solidFill>
                <a:latin typeface="Consolas"/>
                <a:cs typeface="Consolas"/>
              </a:rPr>
              <a:t>StaticResource</a:t>
            </a:r>
            <a:r>
              <a:rPr lang="en-US" sz="1768" dirty="0">
                <a:solidFill>
                  <a:srgbClr val="0000FF"/>
                </a:solidFill>
                <a:latin typeface="Consolas"/>
                <a:cs typeface="Consolas"/>
              </a:rPr>
              <a:t> </a:t>
            </a:r>
            <a:r>
              <a:rPr lang="en-US" sz="1768" dirty="0" err="1">
                <a:solidFill>
                  <a:srgbClr val="0000FF"/>
                </a:solidFill>
                <a:latin typeface="Consolas"/>
                <a:cs typeface="Consolas"/>
              </a:rPr>
              <a:t>edgeColor</a:t>
            </a:r>
            <a:r>
              <a:rPr lang="en-US" sz="1768" dirty="0">
                <a:solidFill>
                  <a:srgbClr val="0000FF"/>
                </a:solidFill>
                <a:latin typeface="Consolas"/>
                <a:cs typeface="Consolas"/>
              </a:rPr>
              <a:t>}</a:t>
            </a:r>
            <a:r>
              <a:rPr lang="en-US" sz="1768" dirty="0">
                <a:solidFill>
                  <a:srgbClr val="000000"/>
                </a:solidFill>
                <a:latin typeface="Consolas"/>
                <a:cs typeface="Consolas"/>
              </a:rPr>
              <a:t>"</a:t>
            </a:r>
            <a:br>
              <a:rPr lang="en-US" sz="1768" dirty="0">
                <a:solidFill>
                  <a:srgbClr val="000000"/>
                </a:solidFill>
                <a:latin typeface="Consolas"/>
                <a:cs typeface="Consolas"/>
              </a:rPr>
            </a:br>
            <a:r>
              <a:rPr lang="en-US" sz="1768" dirty="0">
                <a:solidFill>
                  <a:srgbClr val="A31515"/>
                </a:solidFill>
                <a:latin typeface="Consolas"/>
                <a:cs typeface="Consolas"/>
              </a:rPr>
              <a:t>  </a:t>
            </a:r>
            <a:r>
              <a:rPr lang="en-US" sz="1768" dirty="0" err="1">
                <a:solidFill>
                  <a:srgbClr val="FF0000"/>
                </a:solidFill>
                <a:latin typeface="Consolas"/>
                <a:cs typeface="Consolas"/>
              </a:rPr>
              <a:t>BorderThickness</a:t>
            </a:r>
            <a:r>
              <a:rPr lang="en-US" sz="1768" dirty="0">
                <a:solidFill>
                  <a:srgbClr val="0000FF"/>
                </a:solidFill>
                <a:latin typeface="Consolas"/>
                <a:cs typeface="Consolas"/>
              </a:rPr>
              <a:t>=</a:t>
            </a:r>
            <a:r>
              <a:rPr lang="en-US" sz="1768" dirty="0">
                <a:solidFill>
                  <a:srgbClr val="000000"/>
                </a:solidFill>
                <a:latin typeface="Consolas"/>
                <a:cs typeface="Consolas"/>
              </a:rPr>
              <a:t>"</a:t>
            </a:r>
            <a:r>
              <a:rPr lang="en-US" sz="1768" dirty="0">
                <a:solidFill>
                  <a:srgbClr val="0000FF"/>
                </a:solidFill>
                <a:latin typeface="Consolas"/>
                <a:cs typeface="Consolas"/>
              </a:rPr>
              <a:t>{</a:t>
            </a:r>
            <a:r>
              <a:rPr lang="en-US" sz="1768" dirty="0" err="1">
                <a:solidFill>
                  <a:srgbClr val="0000FF"/>
                </a:solidFill>
                <a:latin typeface="Consolas"/>
                <a:cs typeface="Consolas"/>
              </a:rPr>
              <a:t>StaticResource</a:t>
            </a:r>
            <a:r>
              <a:rPr lang="en-US" sz="1768" dirty="0">
                <a:solidFill>
                  <a:srgbClr val="0000FF"/>
                </a:solidFill>
                <a:latin typeface="Consolas"/>
                <a:cs typeface="Consolas"/>
              </a:rPr>
              <a:t> </a:t>
            </a:r>
            <a:r>
              <a:rPr lang="en-US" sz="1768" dirty="0" err="1">
                <a:solidFill>
                  <a:srgbClr val="0000FF"/>
                </a:solidFill>
                <a:latin typeface="Consolas"/>
                <a:cs typeface="Consolas"/>
              </a:rPr>
              <a:t>edgeSize</a:t>
            </a:r>
            <a:r>
              <a:rPr lang="en-US" sz="1768" dirty="0">
                <a:solidFill>
                  <a:srgbClr val="0000FF"/>
                </a:solidFill>
                <a:latin typeface="Consolas"/>
                <a:cs typeface="Consolas"/>
              </a:rPr>
              <a:t>}</a:t>
            </a:r>
            <a:r>
              <a:rPr lang="en-US" sz="1768" dirty="0">
                <a:solidFill>
                  <a:srgbClr val="000000"/>
                </a:solidFill>
                <a:latin typeface="Consolas"/>
                <a:cs typeface="Consolas"/>
              </a:rPr>
              <a:t>"</a:t>
            </a:r>
            <a:br>
              <a:rPr lang="en-US" sz="1768" dirty="0">
                <a:solidFill>
                  <a:srgbClr val="000000"/>
                </a:solidFill>
                <a:latin typeface="Consolas"/>
                <a:cs typeface="Consolas"/>
              </a:rPr>
            </a:br>
            <a:r>
              <a:rPr lang="en-US" sz="1768" dirty="0">
                <a:solidFill>
                  <a:srgbClr val="000000"/>
                </a:solidFill>
                <a:latin typeface="Consolas"/>
                <a:cs typeface="Consolas"/>
              </a:rPr>
              <a:t> </a:t>
            </a:r>
            <a:r>
              <a:rPr lang="en-US" sz="1768" dirty="0">
                <a:solidFill>
                  <a:srgbClr val="A31515"/>
                </a:solidFill>
                <a:latin typeface="Consolas"/>
                <a:cs typeface="Consolas"/>
              </a:rPr>
              <a:t> </a:t>
            </a:r>
            <a:r>
              <a:rPr lang="en-US" sz="1768" dirty="0">
                <a:solidFill>
                  <a:srgbClr val="FF0000"/>
                </a:solidFill>
                <a:latin typeface="Consolas"/>
                <a:cs typeface="Consolas"/>
              </a:rPr>
              <a:t>Foreground     </a:t>
            </a:r>
            <a:r>
              <a:rPr lang="en-US" sz="1768" dirty="0">
                <a:solidFill>
                  <a:srgbClr val="0000FF"/>
                </a:solidFill>
                <a:latin typeface="Consolas"/>
                <a:cs typeface="Consolas"/>
              </a:rPr>
              <a:t>=</a:t>
            </a:r>
            <a:r>
              <a:rPr lang="en-US" sz="1768" dirty="0">
                <a:solidFill>
                  <a:srgbClr val="000000"/>
                </a:solidFill>
                <a:latin typeface="Consolas"/>
                <a:cs typeface="Consolas"/>
              </a:rPr>
              <a:t>"</a:t>
            </a:r>
            <a:r>
              <a:rPr lang="en-US" sz="1768" dirty="0">
                <a:solidFill>
                  <a:srgbClr val="0000FF"/>
                </a:solidFill>
                <a:latin typeface="Consolas"/>
                <a:cs typeface="Consolas"/>
              </a:rPr>
              <a:t>{</a:t>
            </a:r>
            <a:r>
              <a:rPr lang="en-US" sz="1768" dirty="0" err="1">
                <a:solidFill>
                  <a:srgbClr val="0000FF"/>
                </a:solidFill>
                <a:latin typeface="Consolas"/>
                <a:cs typeface="Consolas"/>
              </a:rPr>
              <a:t>StaticResource</a:t>
            </a:r>
            <a:r>
              <a:rPr lang="en-US" sz="1768" dirty="0">
                <a:solidFill>
                  <a:srgbClr val="0000FF"/>
                </a:solidFill>
                <a:latin typeface="Consolas"/>
                <a:cs typeface="Consolas"/>
              </a:rPr>
              <a:t> </a:t>
            </a:r>
            <a:r>
              <a:rPr lang="en-US" sz="1768" dirty="0" err="1">
                <a:solidFill>
                  <a:srgbClr val="0000FF"/>
                </a:solidFill>
                <a:latin typeface="Consolas"/>
                <a:cs typeface="Consolas"/>
              </a:rPr>
              <a:t>textColor</a:t>
            </a:r>
            <a:r>
              <a:rPr lang="en-US" sz="1768" dirty="0">
                <a:solidFill>
                  <a:srgbClr val="0000FF"/>
                </a:solidFill>
                <a:latin typeface="Consolas"/>
                <a:cs typeface="Consolas"/>
              </a:rPr>
              <a:t>}</a:t>
            </a:r>
            <a:r>
              <a:rPr lang="en-US" sz="1768" dirty="0">
                <a:solidFill>
                  <a:srgbClr val="000000"/>
                </a:solidFill>
                <a:latin typeface="Consolas"/>
                <a:cs typeface="Consolas"/>
              </a:rPr>
              <a:t>"</a:t>
            </a:r>
            <a:br>
              <a:rPr lang="en-US" sz="1768" dirty="0">
                <a:solidFill>
                  <a:srgbClr val="000000"/>
                </a:solidFill>
                <a:latin typeface="Consolas"/>
                <a:cs typeface="Consolas"/>
              </a:rPr>
            </a:br>
            <a:r>
              <a:rPr lang="en-US" sz="1768" dirty="0">
                <a:solidFill>
                  <a:srgbClr val="A31515"/>
                </a:solidFill>
                <a:latin typeface="Consolas"/>
                <a:cs typeface="Consolas"/>
              </a:rPr>
              <a:t>  </a:t>
            </a:r>
            <a:r>
              <a:rPr lang="en-US" sz="1768" dirty="0">
                <a:solidFill>
                  <a:srgbClr val="FF0000"/>
                </a:solidFill>
                <a:latin typeface="Consolas"/>
                <a:cs typeface="Consolas"/>
              </a:rPr>
              <a:t>Content        </a:t>
            </a:r>
            <a:r>
              <a:rPr lang="en-US" sz="1768" dirty="0">
                <a:solidFill>
                  <a:srgbClr val="0000FF"/>
                </a:solidFill>
                <a:latin typeface="Consolas"/>
                <a:cs typeface="Consolas"/>
              </a:rPr>
              <a:t>=</a:t>
            </a:r>
            <a:r>
              <a:rPr lang="en-US" sz="1768" dirty="0">
                <a:solidFill>
                  <a:srgbClr val="000000"/>
                </a:solidFill>
                <a:latin typeface="Consolas"/>
                <a:cs typeface="Consolas"/>
              </a:rPr>
              <a:t>"</a:t>
            </a:r>
            <a:r>
              <a:rPr lang="en-US" sz="1768" dirty="0">
                <a:solidFill>
                  <a:srgbClr val="0000FF"/>
                </a:solidFill>
                <a:latin typeface="Consolas"/>
                <a:cs typeface="Consolas"/>
              </a:rPr>
              <a:t>Cancel</a:t>
            </a:r>
            <a:r>
              <a:rPr lang="en-US" sz="1768" dirty="0">
                <a:solidFill>
                  <a:srgbClr val="000000"/>
                </a:solidFill>
                <a:latin typeface="Consolas"/>
                <a:cs typeface="Consolas"/>
              </a:rPr>
              <a:t>"</a:t>
            </a:r>
            <a:r>
              <a:rPr lang="en-US" sz="1768" dirty="0">
                <a:solidFill>
                  <a:srgbClr val="A31515"/>
                </a:solidFill>
                <a:latin typeface="Consolas"/>
                <a:cs typeface="Consolas"/>
              </a:rPr>
              <a:t> </a:t>
            </a:r>
            <a:r>
              <a:rPr lang="en-US" sz="1768" dirty="0">
                <a:solidFill>
                  <a:srgbClr val="0000FF"/>
                </a:solidFill>
                <a:latin typeface="Consolas"/>
                <a:cs typeface="Consolas"/>
              </a:rPr>
              <a:t>/&gt;</a:t>
            </a:r>
            <a:r>
              <a:rPr lang="en-US" sz="1768" dirty="0">
                <a:latin typeface="Consolas"/>
                <a:cs typeface="Consolas"/>
              </a:rPr>
              <a:t> </a:t>
            </a:r>
          </a:p>
        </p:txBody>
      </p:sp>
      <p:sp>
        <p:nvSpPr>
          <p:cNvPr id="2" name="Rounded Rectangle 1"/>
          <p:cNvSpPr/>
          <p:nvPr/>
        </p:nvSpPr>
        <p:spPr>
          <a:xfrm>
            <a:off x="8869697" y="3360829"/>
            <a:ext cx="1616512" cy="4973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dirty="0">
                <a:latin typeface="Arial" panose="020B0604020202020204" pitchFamily="34" charset="0"/>
                <a:cs typeface="Arial" panose="020B0604020202020204" pitchFamily="34" charset="0"/>
              </a:rPr>
              <a:t>OK</a:t>
            </a:r>
          </a:p>
        </p:txBody>
      </p:sp>
      <p:sp>
        <p:nvSpPr>
          <p:cNvPr id="13" name="Rounded Rectangle 12"/>
          <p:cNvSpPr/>
          <p:nvPr/>
        </p:nvSpPr>
        <p:spPr>
          <a:xfrm>
            <a:off x="8869697" y="5475823"/>
            <a:ext cx="1616512" cy="4973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dirty="0">
                <a:latin typeface="Arial" panose="020B0604020202020204" pitchFamily="34" charset="0"/>
                <a:cs typeface="Arial" panose="020B0604020202020204" pitchFamily="34" charset="0"/>
              </a:rPr>
              <a:t>Cancel</a:t>
            </a:r>
          </a:p>
        </p:txBody>
      </p:sp>
      <p:cxnSp>
        <p:nvCxnSpPr>
          <p:cNvPr id="14" name="Straight Arrow Connector 13"/>
          <p:cNvCxnSpPr>
            <a:stCxn id="11" idx="3"/>
            <a:endCxn id="8" idx="1"/>
          </p:cNvCxnSpPr>
          <p:nvPr/>
        </p:nvCxnSpPr>
        <p:spPr>
          <a:xfrm flipV="1">
            <a:off x="2349487" y="3456920"/>
            <a:ext cx="512596" cy="1191784"/>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11" idx="3"/>
            <a:endCxn id="12" idx="1"/>
          </p:cNvCxnSpPr>
          <p:nvPr/>
        </p:nvCxnSpPr>
        <p:spPr>
          <a:xfrm>
            <a:off x="2349487" y="4648704"/>
            <a:ext cx="512596" cy="923211"/>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8900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xit" presetSubtype="0" fill="hold" grpId="1" nodeType="withEffect">
                                  <p:stCondLst>
                                    <p:cond delay="0"/>
                                  </p:stCondLst>
                                  <p:childTnLst>
                                    <p:animEffect transition="out" filter="fade">
                                      <p:cBhvr>
                                        <p:cTn id="9" dur="500"/>
                                        <p:tgtEl>
                                          <p:spTgt spid="16"/>
                                        </p:tgtEl>
                                      </p:cBhvr>
                                    </p:animEffect>
                                    <p:set>
                                      <p:cBhvr>
                                        <p:cTn id="10" dur="1" fill="hold">
                                          <p:stCondLst>
                                            <p:cond delay="499"/>
                                          </p:stCondLst>
                                        </p:cTn>
                                        <p:tgtEl>
                                          <p:spTgt spid="16"/>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xit" presetSubtype="0" fill="hold" grpId="1" nodeType="withEffect">
                                  <p:stCondLst>
                                    <p:cond delay="0"/>
                                  </p:stCondLst>
                                  <p:childTnLst>
                                    <p:animEffect transition="out" filter="fade">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MVVM Framework Libraries</a:t>
            </a:r>
          </a:p>
        </p:txBody>
      </p:sp>
      <p:sp>
        <p:nvSpPr>
          <p:cNvPr id="3" name="Content Placeholder 2"/>
          <p:cNvSpPr>
            <a:spLocks noGrp="1"/>
          </p:cNvSpPr>
          <p:nvPr>
            <p:ph type="body" sz="quarter" idx="10"/>
          </p:nvPr>
        </p:nvSpPr>
        <p:spPr>
          <a:xfrm>
            <a:off x="274638" y="1212850"/>
            <a:ext cx="11887200" cy="4255076"/>
          </a:xfrm>
        </p:spPr>
        <p:txBody>
          <a:bodyPr/>
          <a:lstStyle/>
          <a:p>
            <a:r>
              <a:rPr lang="en-US" dirty="0"/>
              <a:t>You can create your own MVVM support, but there are several popular MVVM libraries available for cross platform and WPF development</a:t>
            </a:r>
            <a:endParaRPr lang="en-US" sz="1428" dirty="0">
              <a:gradFill>
                <a:gsLst>
                  <a:gs pos="1250">
                    <a:schemeClr val="tx1"/>
                  </a:gs>
                  <a:gs pos="100000">
                    <a:schemeClr val="tx1"/>
                  </a:gs>
                </a:gsLst>
                <a:lin ang="5400000" scaled="0"/>
              </a:gradFill>
            </a:endParaRPr>
          </a:p>
          <a:p>
            <a:endParaRPr lang="en-US" sz="1428" dirty="0">
              <a:gradFill>
                <a:gsLst>
                  <a:gs pos="1250">
                    <a:schemeClr val="tx1"/>
                  </a:gs>
                  <a:gs pos="100000">
                    <a:schemeClr val="tx1"/>
                  </a:gs>
                </a:gsLst>
                <a:lin ang="5400000" scaled="0"/>
              </a:gradFill>
            </a:endParaRPr>
          </a:p>
          <a:p>
            <a:endParaRPr lang="en-US" sz="3200" dirty="0">
              <a:solidFill>
                <a:schemeClr val="tx2"/>
              </a:solidFill>
            </a:endParaRPr>
          </a:p>
          <a:p>
            <a:pPr marL="1006020" lvl="1" indent="-384274">
              <a:buFont typeface="Wingdings" charset="2"/>
              <a:buChar char="§"/>
            </a:pPr>
            <a:r>
              <a:rPr lang="en-US" sz="3200" dirty="0">
                <a:solidFill>
                  <a:schemeClr val="tx2"/>
                </a:solidFill>
              </a:rPr>
              <a:t>Community Toolkit [</a:t>
            </a:r>
            <a:r>
              <a:rPr lang="en-US" sz="2800" b="1" dirty="0">
                <a:solidFill>
                  <a:schemeClr val="tx2"/>
                </a:solidFill>
                <a:latin typeface="Consolas"/>
                <a:cs typeface="Consolas"/>
              </a:rPr>
              <a:t>github.com/</a:t>
            </a:r>
            <a:r>
              <a:rPr lang="en-US" sz="2800" b="1" dirty="0" err="1">
                <a:solidFill>
                  <a:schemeClr val="tx2"/>
                </a:solidFill>
                <a:latin typeface="Consolas"/>
                <a:cs typeface="Consolas"/>
              </a:rPr>
              <a:t>CommunityToolkit</a:t>
            </a:r>
            <a:r>
              <a:rPr lang="en-US" sz="3200" dirty="0">
                <a:solidFill>
                  <a:schemeClr val="tx2"/>
                </a:solidFill>
              </a:rPr>
              <a:t>]</a:t>
            </a:r>
          </a:p>
          <a:p>
            <a:pPr marL="1006020" lvl="1" indent="-384274">
              <a:buFont typeface="Wingdings" charset="2"/>
              <a:buChar char="§"/>
            </a:pPr>
            <a:r>
              <a:rPr lang="en-US" sz="3200" dirty="0">
                <a:solidFill>
                  <a:schemeClr val="tx2"/>
                </a:solidFill>
              </a:rPr>
              <a:t>Prism [</a:t>
            </a:r>
            <a:r>
              <a:rPr lang="en-US" sz="2800" b="1" dirty="0">
                <a:solidFill>
                  <a:schemeClr val="tx2"/>
                </a:solidFill>
                <a:latin typeface="Consolas"/>
                <a:cs typeface="Consolas"/>
              </a:rPr>
              <a:t>github.com/</a:t>
            </a:r>
            <a:r>
              <a:rPr lang="en-US" sz="2800" b="1" dirty="0" err="1">
                <a:solidFill>
                  <a:schemeClr val="tx2"/>
                </a:solidFill>
                <a:latin typeface="Consolas"/>
                <a:cs typeface="Consolas"/>
              </a:rPr>
              <a:t>PrismLibrary</a:t>
            </a:r>
            <a:r>
              <a:rPr lang="en-US" sz="3200" dirty="0">
                <a:solidFill>
                  <a:schemeClr val="tx2"/>
                </a:solidFill>
              </a:rPr>
              <a:t>]</a:t>
            </a:r>
          </a:p>
          <a:p>
            <a:pPr marL="621746" lvl="1"/>
            <a:endParaRPr lang="en-US" sz="3200" dirty="0">
              <a:solidFill>
                <a:schemeClr val="tx2"/>
              </a:solidFill>
            </a:endParaRPr>
          </a:p>
        </p:txBody>
      </p:sp>
    </p:spTree>
    <p:extLst>
      <p:ext uri="{BB962C8B-B14F-4D97-AF65-F5344CB8AC3E}">
        <p14:creationId xmlns:p14="http://schemas.microsoft.com/office/powerpoint/2010/main" val="423315236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3BCDDC-274C-BFA7-4810-0AF0F93986A1}"/>
              </a:ext>
            </a:extLst>
          </p:cNvPr>
          <p:cNvSpPr>
            <a:spLocks noGrp="1"/>
          </p:cNvSpPr>
          <p:nvPr>
            <p:ph type="title"/>
          </p:nvPr>
        </p:nvSpPr>
        <p:spPr/>
        <p:txBody>
          <a:bodyPr/>
          <a:lstStyle/>
          <a:p>
            <a:r>
              <a:rPr lang="en-US" dirty="0"/>
              <a:t>Why Should we Use an MVVM Framework</a:t>
            </a:r>
          </a:p>
        </p:txBody>
      </p:sp>
      <p:sp>
        <p:nvSpPr>
          <p:cNvPr id="4" name="Text Placeholder 3">
            <a:extLst>
              <a:ext uri="{FF2B5EF4-FFF2-40B4-BE49-F238E27FC236}">
                <a16:creationId xmlns:a16="http://schemas.microsoft.com/office/drawing/2014/main" id="{9394749C-9974-078D-B88D-AA4CF23FB226}"/>
              </a:ext>
            </a:extLst>
          </p:cNvPr>
          <p:cNvSpPr>
            <a:spLocks noGrp="1"/>
          </p:cNvSpPr>
          <p:nvPr>
            <p:ph type="body" sz="quarter" idx="10"/>
          </p:nvPr>
        </p:nvSpPr>
        <p:spPr>
          <a:xfrm>
            <a:off x="274638" y="1212850"/>
            <a:ext cx="11887200" cy="4801314"/>
          </a:xfrm>
        </p:spPr>
        <p:txBody>
          <a:bodyPr/>
          <a:lstStyle/>
          <a:p>
            <a:pPr marL="571500" indent="-571500">
              <a:buFont typeface="Arial" panose="020B0604020202020204" pitchFamily="34" charset="0"/>
              <a:buChar char="•"/>
            </a:pPr>
            <a:r>
              <a:rPr lang="en-US" dirty="0"/>
              <a:t>Less Boiler-Plate Codes for Basic Tasks</a:t>
            </a:r>
          </a:p>
          <a:p>
            <a:pPr marL="571500" indent="-571500">
              <a:buFont typeface="Arial" panose="020B0604020202020204" pitchFamily="34" charset="0"/>
              <a:buChar char="•"/>
            </a:pPr>
            <a:r>
              <a:rPr lang="en-US" dirty="0"/>
              <a:t>Better Data Binding and Event Handling</a:t>
            </a:r>
          </a:p>
          <a:p>
            <a:pPr marL="571500" indent="-571500">
              <a:buFont typeface="Arial" panose="020B0604020202020204" pitchFamily="34" charset="0"/>
              <a:buChar char="•"/>
            </a:pPr>
            <a:r>
              <a:rPr lang="en-US" dirty="0"/>
              <a:t>Enforcing Best Practices and Coding Standards</a:t>
            </a:r>
          </a:p>
          <a:p>
            <a:pPr marL="571500" indent="-571500">
              <a:buFont typeface="Arial" panose="020B0604020202020204" pitchFamily="34" charset="0"/>
              <a:buChar char="•"/>
            </a:pPr>
            <a:r>
              <a:rPr lang="en-US" dirty="0"/>
              <a:t>Better for Large Scale App Development</a:t>
            </a:r>
          </a:p>
          <a:p>
            <a:pPr marL="571500" indent="-571500">
              <a:buFont typeface="Arial" panose="020B0604020202020204" pitchFamily="34" charset="0"/>
              <a:buChar char="•"/>
            </a:pPr>
            <a:r>
              <a:rPr lang="en-US" dirty="0"/>
              <a:t>Easier Built-in Navigation Mechanism</a:t>
            </a:r>
          </a:p>
          <a:p>
            <a:pPr marL="571500" indent="-571500">
              <a:buFont typeface="Arial" panose="020B0604020202020204" pitchFamily="34" charset="0"/>
              <a:buChar char="•"/>
            </a:pPr>
            <a:r>
              <a:rPr lang="en-US" dirty="0"/>
              <a:t>Loosely Coupled Modules and Views</a:t>
            </a:r>
          </a:p>
          <a:p>
            <a:pPr marL="571500" indent="-571500">
              <a:buFont typeface="Arial" panose="020B0604020202020204" pitchFamily="34" charset="0"/>
              <a:buChar char="•"/>
            </a:pPr>
            <a:r>
              <a:rPr lang="en-US" dirty="0"/>
              <a:t>Publisher-Subscriber Messaging Patterns </a:t>
            </a:r>
          </a:p>
        </p:txBody>
      </p:sp>
    </p:spTree>
    <p:extLst>
      <p:ext uri="{BB962C8B-B14F-4D97-AF65-F5344CB8AC3E}">
        <p14:creationId xmlns:p14="http://schemas.microsoft.com/office/powerpoint/2010/main" val="288087081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Demo: </a:t>
            </a:r>
          </a:p>
          <a:p>
            <a:r>
              <a:rPr lang="en-US" dirty="0"/>
              <a:t>MVVM Frameworks</a:t>
            </a:r>
          </a:p>
        </p:txBody>
      </p:sp>
    </p:spTree>
    <p:extLst>
      <p:ext uri="{BB962C8B-B14F-4D97-AF65-F5344CB8AC3E}">
        <p14:creationId xmlns:p14="http://schemas.microsoft.com/office/powerpoint/2010/main" val="21376691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155" y="222699"/>
            <a:ext cx="11887878" cy="917444"/>
          </a:xfrm>
        </p:spPr>
        <p:txBody>
          <a:bodyPr/>
          <a:lstStyle/>
          <a:p>
            <a:r>
              <a:rPr lang="en-US" dirty="0">
                <a:solidFill>
                  <a:schemeClr val="accent3"/>
                </a:solidFill>
              </a:rPr>
              <a:t>Lab 2 – Create App with Remote Data</a:t>
            </a:r>
          </a:p>
        </p:txBody>
      </p:sp>
      <p:grpSp>
        <p:nvGrpSpPr>
          <p:cNvPr id="4" name="Group 3"/>
          <p:cNvGrpSpPr/>
          <p:nvPr/>
        </p:nvGrpSpPr>
        <p:grpSpPr>
          <a:xfrm>
            <a:off x="8458321" y="1553322"/>
            <a:ext cx="3977273" cy="3978013"/>
            <a:chOff x="8458638" y="1650482"/>
            <a:chExt cx="3977837" cy="3978577"/>
          </a:xfrm>
        </p:grpSpPr>
        <p:sp>
          <p:nvSpPr>
            <p:cNvPr id="5" name="Google Shape;9325;p212"/>
            <p:cNvSpPr/>
            <p:nvPr/>
          </p:nvSpPr>
          <p:spPr>
            <a:xfrm>
              <a:off x="8458638" y="4756833"/>
              <a:ext cx="702720" cy="872226"/>
            </a:xfrm>
            <a:custGeom>
              <a:avLst/>
              <a:gdLst/>
              <a:ahLst/>
              <a:cxnLst/>
              <a:rect l="l" t="t" r="r" b="b"/>
              <a:pathLst>
                <a:path w="498" h="741" extrusionOk="0">
                  <a:moveTo>
                    <a:pt x="498" y="741"/>
                  </a:moveTo>
                  <a:lnTo>
                    <a:pt x="498" y="81"/>
                  </a:lnTo>
                  <a:lnTo>
                    <a:pt x="0" y="0"/>
                  </a:lnTo>
                  <a:lnTo>
                    <a:pt x="0" y="599"/>
                  </a:lnTo>
                  <a:lnTo>
                    <a:pt x="498" y="741"/>
                  </a:lnTo>
                  <a:close/>
                </a:path>
              </a:pathLst>
            </a:custGeom>
            <a:solidFill>
              <a:srgbClr val="5C2D91"/>
            </a:solidFill>
            <a:ln>
              <a:noFill/>
            </a:ln>
          </p:spPr>
          <p:txBody>
            <a:bodyPr spcFirstLastPara="1" wrap="square" lIns="91412" tIns="45694" rIns="91412" bIns="45694" anchor="t" anchorCtr="0">
              <a:noAutofit/>
            </a:bodyPr>
            <a:lstStyle/>
            <a:p>
              <a:pPr defTabSz="932563"/>
              <a:endParaRPr>
                <a:solidFill>
                  <a:srgbClr val="505050"/>
                </a:solidFill>
                <a:latin typeface="Lato Light"/>
                <a:ea typeface="Lato Light"/>
                <a:cs typeface="Lato Light"/>
                <a:sym typeface="Lato Light"/>
              </a:endParaRPr>
            </a:p>
          </p:txBody>
        </p:sp>
        <p:sp>
          <p:nvSpPr>
            <p:cNvPr id="6" name="Google Shape;9326;p212"/>
            <p:cNvSpPr/>
            <p:nvPr/>
          </p:nvSpPr>
          <p:spPr>
            <a:xfrm>
              <a:off x="9161358" y="4577914"/>
              <a:ext cx="1550783" cy="1051145"/>
            </a:xfrm>
            <a:custGeom>
              <a:avLst/>
              <a:gdLst/>
              <a:ahLst/>
              <a:cxnLst/>
              <a:rect l="l" t="t" r="r" b="b"/>
              <a:pathLst>
                <a:path w="1099" h="893" extrusionOk="0">
                  <a:moveTo>
                    <a:pt x="1099" y="447"/>
                  </a:moveTo>
                  <a:lnTo>
                    <a:pt x="0" y="893"/>
                  </a:lnTo>
                  <a:lnTo>
                    <a:pt x="0" y="233"/>
                  </a:lnTo>
                  <a:lnTo>
                    <a:pt x="1099" y="0"/>
                  </a:lnTo>
                  <a:lnTo>
                    <a:pt x="1099" y="447"/>
                  </a:lnTo>
                  <a:close/>
                </a:path>
              </a:pathLst>
            </a:custGeom>
            <a:solidFill>
              <a:srgbClr val="32145A"/>
            </a:solidFill>
            <a:ln>
              <a:noFill/>
            </a:ln>
          </p:spPr>
          <p:txBody>
            <a:bodyPr spcFirstLastPara="1" wrap="square" lIns="91412" tIns="45694" rIns="91412" bIns="45694" anchor="t" anchorCtr="0">
              <a:noAutofit/>
            </a:bodyPr>
            <a:lstStyle/>
            <a:p>
              <a:pPr defTabSz="932563"/>
              <a:endParaRPr>
                <a:solidFill>
                  <a:srgbClr val="505050"/>
                </a:solidFill>
                <a:latin typeface="Lato Light"/>
                <a:ea typeface="Lato Light"/>
                <a:cs typeface="Lato Light"/>
                <a:sym typeface="Lato Light"/>
              </a:endParaRPr>
            </a:p>
          </p:txBody>
        </p:sp>
        <p:sp>
          <p:nvSpPr>
            <p:cNvPr id="7" name="Google Shape;9327;p212"/>
            <p:cNvSpPr/>
            <p:nvPr/>
          </p:nvSpPr>
          <p:spPr>
            <a:xfrm>
              <a:off x="8458638" y="4537893"/>
              <a:ext cx="2253503" cy="314284"/>
            </a:xfrm>
            <a:custGeom>
              <a:avLst/>
              <a:gdLst/>
              <a:ahLst/>
              <a:cxnLst/>
              <a:rect l="l" t="t" r="r" b="b"/>
              <a:pathLst>
                <a:path w="1597" h="267" extrusionOk="0">
                  <a:moveTo>
                    <a:pt x="0" y="186"/>
                  </a:moveTo>
                  <a:lnTo>
                    <a:pt x="1048" y="0"/>
                  </a:lnTo>
                  <a:lnTo>
                    <a:pt x="1597" y="34"/>
                  </a:lnTo>
                  <a:lnTo>
                    <a:pt x="498" y="267"/>
                  </a:lnTo>
                  <a:lnTo>
                    <a:pt x="0" y="186"/>
                  </a:lnTo>
                  <a:close/>
                </a:path>
              </a:pathLst>
            </a:custGeom>
            <a:solidFill>
              <a:srgbClr val="32145A"/>
            </a:solidFill>
            <a:ln>
              <a:noFill/>
            </a:ln>
          </p:spPr>
          <p:txBody>
            <a:bodyPr spcFirstLastPara="1" wrap="square" lIns="91412" tIns="45694" rIns="91412" bIns="45694" anchor="t" anchorCtr="0">
              <a:noAutofit/>
            </a:bodyPr>
            <a:lstStyle/>
            <a:p>
              <a:pPr defTabSz="932563"/>
              <a:endParaRPr>
                <a:solidFill>
                  <a:srgbClr val="505050"/>
                </a:solidFill>
                <a:latin typeface="Lato Light"/>
                <a:ea typeface="Lato Light"/>
                <a:cs typeface="Lato Light"/>
                <a:sym typeface="Lato Light"/>
              </a:endParaRPr>
            </a:p>
          </p:txBody>
        </p:sp>
        <p:sp>
          <p:nvSpPr>
            <p:cNvPr id="8" name="Google Shape;9328;p212"/>
            <p:cNvSpPr/>
            <p:nvPr/>
          </p:nvSpPr>
          <p:spPr>
            <a:xfrm>
              <a:off x="8458638" y="4057639"/>
              <a:ext cx="702720" cy="710965"/>
            </a:xfrm>
            <a:custGeom>
              <a:avLst/>
              <a:gdLst/>
              <a:ahLst/>
              <a:cxnLst/>
              <a:rect l="l" t="t" r="r" b="b"/>
              <a:pathLst>
                <a:path w="498" h="604" extrusionOk="0">
                  <a:moveTo>
                    <a:pt x="0" y="537"/>
                  </a:moveTo>
                  <a:lnTo>
                    <a:pt x="498" y="604"/>
                  </a:lnTo>
                  <a:lnTo>
                    <a:pt x="498" y="0"/>
                  </a:lnTo>
                  <a:lnTo>
                    <a:pt x="0" y="0"/>
                  </a:lnTo>
                  <a:lnTo>
                    <a:pt x="0" y="537"/>
                  </a:lnTo>
                  <a:close/>
                </a:path>
              </a:pathLst>
            </a:custGeom>
            <a:solidFill>
              <a:srgbClr val="0078D7"/>
            </a:solidFill>
            <a:ln>
              <a:noFill/>
            </a:ln>
          </p:spPr>
          <p:txBody>
            <a:bodyPr spcFirstLastPara="1" wrap="square" lIns="91412" tIns="45694" rIns="91412" bIns="45694" anchor="t" anchorCtr="0">
              <a:noAutofit/>
            </a:bodyPr>
            <a:lstStyle/>
            <a:p>
              <a:pPr defTabSz="932563"/>
              <a:endParaRPr>
                <a:solidFill>
                  <a:srgbClr val="505050"/>
                </a:solidFill>
                <a:latin typeface="Lato Light"/>
                <a:ea typeface="Lato Light"/>
                <a:cs typeface="Lato Light"/>
                <a:sym typeface="Lato Light"/>
              </a:endParaRPr>
            </a:p>
          </p:txBody>
        </p:sp>
        <p:sp>
          <p:nvSpPr>
            <p:cNvPr id="9" name="Google Shape;9329;p212"/>
            <p:cNvSpPr/>
            <p:nvPr/>
          </p:nvSpPr>
          <p:spPr>
            <a:xfrm>
              <a:off x="9161358" y="4057639"/>
              <a:ext cx="1550783" cy="710965"/>
            </a:xfrm>
            <a:custGeom>
              <a:avLst/>
              <a:gdLst/>
              <a:ahLst/>
              <a:cxnLst/>
              <a:rect l="l" t="t" r="r" b="b"/>
              <a:pathLst>
                <a:path w="1099" h="604" extrusionOk="0">
                  <a:moveTo>
                    <a:pt x="1099" y="406"/>
                  </a:moveTo>
                  <a:lnTo>
                    <a:pt x="0" y="604"/>
                  </a:lnTo>
                  <a:lnTo>
                    <a:pt x="0" y="0"/>
                  </a:lnTo>
                  <a:lnTo>
                    <a:pt x="1099" y="0"/>
                  </a:lnTo>
                  <a:lnTo>
                    <a:pt x="1099" y="406"/>
                  </a:lnTo>
                  <a:close/>
                </a:path>
              </a:pathLst>
            </a:custGeom>
            <a:solidFill>
              <a:srgbClr val="00188F"/>
            </a:solidFill>
            <a:ln>
              <a:noFill/>
            </a:ln>
          </p:spPr>
          <p:txBody>
            <a:bodyPr spcFirstLastPara="1" wrap="square" lIns="91412" tIns="45694" rIns="91412" bIns="45694" anchor="t" anchorCtr="0">
              <a:noAutofit/>
            </a:bodyPr>
            <a:lstStyle/>
            <a:p>
              <a:pPr defTabSz="932563"/>
              <a:endParaRPr>
                <a:solidFill>
                  <a:srgbClr val="505050"/>
                </a:solidFill>
                <a:latin typeface="Lato Light"/>
                <a:ea typeface="Lato Light"/>
                <a:cs typeface="Lato Light"/>
                <a:sym typeface="Lato Light"/>
              </a:endParaRPr>
            </a:p>
          </p:txBody>
        </p:sp>
        <p:sp>
          <p:nvSpPr>
            <p:cNvPr id="10" name="Google Shape;9330;p212"/>
            <p:cNvSpPr/>
            <p:nvPr/>
          </p:nvSpPr>
          <p:spPr>
            <a:xfrm>
              <a:off x="8458638" y="1650482"/>
              <a:ext cx="702720" cy="995821"/>
            </a:xfrm>
            <a:custGeom>
              <a:avLst/>
              <a:gdLst/>
              <a:ahLst/>
              <a:cxnLst/>
              <a:rect l="l" t="t" r="r" b="b"/>
              <a:pathLst>
                <a:path w="498" h="846" extrusionOk="0">
                  <a:moveTo>
                    <a:pt x="0" y="846"/>
                  </a:moveTo>
                  <a:lnTo>
                    <a:pt x="498" y="694"/>
                  </a:lnTo>
                  <a:lnTo>
                    <a:pt x="498" y="0"/>
                  </a:lnTo>
                  <a:lnTo>
                    <a:pt x="0" y="204"/>
                  </a:lnTo>
                  <a:lnTo>
                    <a:pt x="0" y="846"/>
                  </a:lnTo>
                  <a:close/>
                </a:path>
              </a:pathLst>
            </a:custGeom>
            <a:solidFill>
              <a:srgbClr val="5C2D91"/>
            </a:solidFill>
            <a:ln>
              <a:noFill/>
            </a:ln>
          </p:spPr>
          <p:txBody>
            <a:bodyPr spcFirstLastPara="1" wrap="square" lIns="91412" tIns="45694" rIns="91412" bIns="45694" anchor="t" anchorCtr="0">
              <a:noAutofit/>
            </a:bodyPr>
            <a:lstStyle/>
            <a:p>
              <a:pPr defTabSz="932563"/>
              <a:endParaRPr>
                <a:solidFill>
                  <a:srgbClr val="505050"/>
                </a:solidFill>
                <a:latin typeface="Lato Light"/>
                <a:ea typeface="Lato Light"/>
                <a:cs typeface="Lato Light"/>
                <a:sym typeface="Lato Light"/>
              </a:endParaRPr>
            </a:p>
          </p:txBody>
        </p:sp>
        <p:sp>
          <p:nvSpPr>
            <p:cNvPr id="11" name="Google Shape;9331;p212"/>
            <p:cNvSpPr/>
            <p:nvPr/>
          </p:nvSpPr>
          <p:spPr>
            <a:xfrm>
              <a:off x="9161358" y="1650482"/>
              <a:ext cx="1550783" cy="1370137"/>
            </a:xfrm>
            <a:custGeom>
              <a:avLst/>
              <a:gdLst/>
              <a:ahLst/>
              <a:cxnLst/>
              <a:rect l="l" t="t" r="r" b="b"/>
              <a:pathLst>
                <a:path w="1099" h="1164" extrusionOk="0">
                  <a:moveTo>
                    <a:pt x="0" y="0"/>
                  </a:moveTo>
                  <a:lnTo>
                    <a:pt x="1099" y="710"/>
                  </a:lnTo>
                  <a:lnTo>
                    <a:pt x="1099" y="1164"/>
                  </a:lnTo>
                  <a:lnTo>
                    <a:pt x="0" y="694"/>
                  </a:lnTo>
                  <a:lnTo>
                    <a:pt x="0" y="0"/>
                  </a:lnTo>
                  <a:close/>
                </a:path>
              </a:pathLst>
            </a:custGeom>
            <a:solidFill>
              <a:srgbClr val="32145A"/>
            </a:solidFill>
            <a:ln>
              <a:noFill/>
            </a:ln>
          </p:spPr>
          <p:txBody>
            <a:bodyPr spcFirstLastPara="1" wrap="square" lIns="91412" tIns="45694" rIns="91412" bIns="45694" anchor="t" anchorCtr="0">
              <a:noAutofit/>
            </a:bodyPr>
            <a:lstStyle/>
            <a:p>
              <a:pPr defTabSz="932563"/>
              <a:endParaRPr>
                <a:solidFill>
                  <a:srgbClr val="505050"/>
                </a:solidFill>
                <a:latin typeface="Lato Light"/>
                <a:ea typeface="Lato Light"/>
                <a:cs typeface="Lato Light"/>
                <a:sym typeface="Lato Light"/>
              </a:endParaRPr>
            </a:p>
          </p:txBody>
        </p:sp>
        <p:sp>
          <p:nvSpPr>
            <p:cNvPr id="12" name="Google Shape;9332;p212"/>
            <p:cNvSpPr/>
            <p:nvPr/>
          </p:nvSpPr>
          <p:spPr>
            <a:xfrm>
              <a:off x="8458638" y="2467385"/>
              <a:ext cx="2253503" cy="553234"/>
            </a:xfrm>
            <a:custGeom>
              <a:avLst/>
              <a:gdLst/>
              <a:ahLst/>
              <a:cxnLst/>
              <a:rect l="l" t="t" r="r" b="b"/>
              <a:pathLst>
                <a:path w="1597" h="470" extrusionOk="0">
                  <a:moveTo>
                    <a:pt x="0" y="152"/>
                  </a:moveTo>
                  <a:lnTo>
                    <a:pt x="1091" y="470"/>
                  </a:lnTo>
                  <a:lnTo>
                    <a:pt x="1597" y="470"/>
                  </a:lnTo>
                  <a:lnTo>
                    <a:pt x="498" y="0"/>
                  </a:lnTo>
                  <a:lnTo>
                    <a:pt x="0" y="152"/>
                  </a:lnTo>
                  <a:close/>
                </a:path>
              </a:pathLst>
            </a:custGeom>
            <a:solidFill>
              <a:srgbClr val="32145A"/>
            </a:solidFill>
            <a:ln>
              <a:noFill/>
            </a:ln>
          </p:spPr>
          <p:txBody>
            <a:bodyPr spcFirstLastPara="1" wrap="square" lIns="91412" tIns="45694" rIns="91412" bIns="45694" anchor="t" anchorCtr="0">
              <a:noAutofit/>
            </a:bodyPr>
            <a:lstStyle/>
            <a:p>
              <a:pPr defTabSz="932563"/>
              <a:endParaRPr>
                <a:solidFill>
                  <a:srgbClr val="505050"/>
                </a:solidFill>
                <a:latin typeface="Lato Light"/>
                <a:ea typeface="Lato Light"/>
                <a:cs typeface="Lato Light"/>
                <a:sym typeface="Lato Light"/>
              </a:endParaRPr>
            </a:p>
          </p:txBody>
        </p:sp>
        <p:sp>
          <p:nvSpPr>
            <p:cNvPr id="13" name="Google Shape;9333;p212"/>
            <p:cNvSpPr/>
            <p:nvPr/>
          </p:nvSpPr>
          <p:spPr>
            <a:xfrm>
              <a:off x="8458638" y="3124203"/>
              <a:ext cx="2253503" cy="335472"/>
            </a:xfrm>
            <a:custGeom>
              <a:avLst/>
              <a:gdLst/>
              <a:ahLst/>
              <a:cxnLst/>
              <a:rect l="l" t="t" r="r" b="b"/>
              <a:pathLst>
                <a:path w="1597" h="285" extrusionOk="0">
                  <a:moveTo>
                    <a:pt x="0" y="104"/>
                  </a:moveTo>
                  <a:lnTo>
                    <a:pt x="1108" y="285"/>
                  </a:lnTo>
                  <a:lnTo>
                    <a:pt x="1597" y="279"/>
                  </a:lnTo>
                  <a:lnTo>
                    <a:pt x="498" y="0"/>
                  </a:lnTo>
                  <a:lnTo>
                    <a:pt x="0" y="104"/>
                  </a:lnTo>
                  <a:close/>
                </a:path>
              </a:pathLst>
            </a:custGeom>
            <a:solidFill>
              <a:srgbClr val="002050"/>
            </a:solidFill>
            <a:ln>
              <a:noFill/>
            </a:ln>
          </p:spPr>
          <p:txBody>
            <a:bodyPr spcFirstLastPara="1" wrap="square" lIns="91412" tIns="45694" rIns="91412" bIns="45694" anchor="t" anchorCtr="0">
              <a:noAutofit/>
            </a:bodyPr>
            <a:lstStyle/>
            <a:p>
              <a:pPr defTabSz="932563"/>
              <a:endParaRPr>
                <a:solidFill>
                  <a:srgbClr val="505050"/>
                </a:solidFill>
                <a:latin typeface="Lato Light"/>
                <a:ea typeface="Lato Light"/>
                <a:cs typeface="Lato Light"/>
                <a:sym typeface="Lato Light"/>
              </a:endParaRPr>
            </a:p>
          </p:txBody>
        </p:sp>
        <p:sp>
          <p:nvSpPr>
            <p:cNvPr id="14" name="Google Shape;9334;p212"/>
            <p:cNvSpPr/>
            <p:nvPr/>
          </p:nvSpPr>
          <p:spPr>
            <a:xfrm>
              <a:off x="8458638" y="2545073"/>
              <a:ext cx="702720" cy="701548"/>
            </a:xfrm>
            <a:custGeom>
              <a:avLst/>
              <a:gdLst/>
              <a:ahLst/>
              <a:cxnLst/>
              <a:rect l="l" t="t" r="r" b="b"/>
              <a:pathLst>
                <a:path w="498" h="596" extrusionOk="0">
                  <a:moveTo>
                    <a:pt x="0" y="596"/>
                  </a:moveTo>
                  <a:lnTo>
                    <a:pt x="498" y="492"/>
                  </a:lnTo>
                  <a:lnTo>
                    <a:pt x="498" y="0"/>
                  </a:lnTo>
                  <a:lnTo>
                    <a:pt x="0" y="136"/>
                  </a:lnTo>
                  <a:lnTo>
                    <a:pt x="0" y="596"/>
                  </a:lnTo>
                  <a:close/>
                </a:path>
              </a:pathLst>
            </a:custGeom>
            <a:solidFill>
              <a:srgbClr val="0078D7"/>
            </a:solidFill>
            <a:ln>
              <a:noFill/>
            </a:ln>
          </p:spPr>
          <p:txBody>
            <a:bodyPr spcFirstLastPara="1" wrap="square" lIns="91412" tIns="45694" rIns="91412" bIns="45694" anchor="t" anchorCtr="0">
              <a:noAutofit/>
            </a:bodyPr>
            <a:lstStyle/>
            <a:p>
              <a:pPr defTabSz="932563"/>
              <a:endParaRPr>
                <a:solidFill>
                  <a:srgbClr val="505050"/>
                </a:solidFill>
                <a:latin typeface="Lato Light"/>
                <a:ea typeface="Lato Light"/>
                <a:cs typeface="Lato Light"/>
                <a:sym typeface="Lato Light"/>
              </a:endParaRPr>
            </a:p>
          </p:txBody>
        </p:sp>
        <p:sp>
          <p:nvSpPr>
            <p:cNvPr id="15" name="Google Shape;9335;p212"/>
            <p:cNvSpPr/>
            <p:nvPr/>
          </p:nvSpPr>
          <p:spPr>
            <a:xfrm>
              <a:off x="9161358" y="2545073"/>
              <a:ext cx="1550783" cy="907539"/>
            </a:xfrm>
            <a:custGeom>
              <a:avLst/>
              <a:gdLst/>
              <a:ahLst/>
              <a:cxnLst/>
              <a:rect l="l" t="t" r="r" b="b"/>
              <a:pathLst>
                <a:path w="1099" h="771" extrusionOk="0">
                  <a:moveTo>
                    <a:pt x="0" y="492"/>
                  </a:moveTo>
                  <a:lnTo>
                    <a:pt x="1099" y="771"/>
                  </a:lnTo>
                  <a:lnTo>
                    <a:pt x="1099" y="450"/>
                  </a:lnTo>
                  <a:lnTo>
                    <a:pt x="0" y="0"/>
                  </a:lnTo>
                  <a:lnTo>
                    <a:pt x="0" y="492"/>
                  </a:lnTo>
                  <a:close/>
                </a:path>
              </a:pathLst>
            </a:custGeom>
            <a:solidFill>
              <a:srgbClr val="00188F"/>
            </a:solidFill>
            <a:ln>
              <a:noFill/>
            </a:ln>
          </p:spPr>
          <p:txBody>
            <a:bodyPr spcFirstLastPara="1" wrap="square" lIns="91412" tIns="45694" rIns="91412" bIns="45694" anchor="t" anchorCtr="0">
              <a:noAutofit/>
            </a:bodyPr>
            <a:lstStyle/>
            <a:p>
              <a:pPr defTabSz="932563"/>
              <a:endParaRPr>
                <a:solidFill>
                  <a:srgbClr val="505050"/>
                </a:solidFill>
                <a:latin typeface="Lato Light"/>
                <a:ea typeface="Lato Light"/>
                <a:cs typeface="Lato Light"/>
                <a:sym typeface="Lato Light"/>
              </a:endParaRPr>
            </a:p>
          </p:txBody>
        </p:sp>
        <p:sp>
          <p:nvSpPr>
            <p:cNvPr id="16" name="Google Shape;9336;p212"/>
            <p:cNvSpPr/>
            <p:nvPr/>
          </p:nvSpPr>
          <p:spPr>
            <a:xfrm>
              <a:off x="8458638" y="3204246"/>
              <a:ext cx="702720" cy="789830"/>
            </a:xfrm>
            <a:custGeom>
              <a:avLst/>
              <a:gdLst/>
              <a:ahLst/>
              <a:cxnLst/>
              <a:rect l="l" t="t" r="r" b="b"/>
              <a:pathLst>
                <a:path w="498" h="671" extrusionOk="0">
                  <a:moveTo>
                    <a:pt x="0" y="671"/>
                  </a:moveTo>
                  <a:lnTo>
                    <a:pt x="498" y="661"/>
                  </a:lnTo>
                  <a:lnTo>
                    <a:pt x="498" y="0"/>
                  </a:lnTo>
                  <a:lnTo>
                    <a:pt x="0" y="73"/>
                  </a:lnTo>
                  <a:lnTo>
                    <a:pt x="0" y="671"/>
                  </a:lnTo>
                  <a:close/>
                </a:path>
              </a:pathLst>
            </a:custGeom>
            <a:solidFill>
              <a:srgbClr val="5C2D91"/>
            </a:solidFill>
            <a:ln>
              <a:noFill/>
            </a:ln>
          </p:spPr>
          <p:txBody>
            <a:bodyPr spcFirstLastPara="1" wrap="square" lIns="91412" tIns="45694" rIns="91412" bIns="45694" anchor="t" anchorCtr="0">
              <a:noAutofit/>
            </a:bodyPr>
            <a:lstStyle/>
            <a:p>
              <a:pPr defTabSz="932563"/>
              <a:endParaRPr>
                <a:solidFill>
                  <a:srgbClr val="505050"/>
                </a:solidFill>
                <a:latin typeface="Lato Light"/>
                <a:ea typeface="Lato Light"/>
                <a:cs typeface="Lato Light"/>
                <a:sym typeface="Lato Light"/>
              </a:endParaRPr>
            </a:p>
          </p:txBody>
        </p:sp>
        <p:sp>
          <p:nvSpPr>
            <p:cNvPr id="17" name="Google Shape;9337;p212"/>
            <p:cNvSpPr/>
            <p:nvPr/>
          </p:nvSpPr>
          <p:spPr>
            <a:xfrm>
              <a:off x="9161358" y="3204246"/>
              <a:ext cx="1550783" cy="828674"/>
            </a:xfrm>
            <a:custGeom>
              <a:avLst/>
              <a:gdLst/>
              <a:ahLst/>
              <a:cxnLst/>
              <a:rect l="l" t="t" r="r" b="b"/>
              <a:pathLst>
                <a:path w="1099" h="704" extrusionOk="0">
                  <a:moveTo>
                    <a:pt x="1099" y="704"/>
                  </a:moveTo>
                  <a:lnTo>
                    <a:pt x="0" y="661"/>
                  </a:lnTo>
                  <a:lnTo>
                    <a:pt x="0" y="0"/>
                  </a:lnTo>
                  <a:lnTo>
                    <a:pt x="1099" y="246"/>
                  </a:lnTo>
                  <a:lnTo>
                    <a:pt x="1099" y="704"/>
                  </a:lnTo>
                  <a:close/>
                </a:path>
              </a:pathLst>
            </a:custGeom>
            <a:solidFill>
              <a:srgbClr val="32145A"/>
            </a:solidFill>
            <a:ln>
              <a:noFill/>
            </a:ln>
          </p:spPr>
          <p:txBody>
            <a:bodyPr spcFirstLastPara="1" wrap="square" lIns="91412" tIns="45694" rIns="91412" bIns="45694" anchor="t" anchorCtr="0">
              <a:noAutofit/>
            </a:bodyPr>
            <a:lstStyle/>
            <a:p>
              <a:pPr defTabSz="932563"/>
              <a:endParaRPr>
                <a:solidFill>
                  <a:srgbClr val="505050"/>
                </a:solidFill>
                <a:latin typeface="Lato Light"/>
                <a:ea typeface="Lato Light"/>
                <a:cs typeface="Lato Light"/>
                <a:sym typeface="Lato Light"/>
              </a:endParaRPr>
            </a:p>
          </p:txBody>
        </p:sp>
        <p:sp>
          <p:nvSpPr>
            <p:cNvPr id="18" name="Google Shape;9338;p212"/>
            <p:cNvSpPr/>
            <p:nvPr/>
          </p:nvSpPr>
          <p:spPr>
            <a:xfrm>
              <a:off x="10712142" y="2481785"/>
              <a:ext cx="1724333" cy="538835"/>
            </a:xfrm>
            <a:prstGeom prst="rect">
              <a:avLst/>
            </a:prstGeom>
            <a:solidFill>
              <a:srgbClr val="5C2D91"/>
            </a:solidFill>
            <a:ln>
              <a:noFill/>
            </a:ln>
          </p:spPr>
          <p:txBody>
            <a:bodyPr spcFirstLastPara="1" wrap="square" lIns="91412" tIns="45694" rIns="91412" bIns="45694" anchor="ctr" anchorCtr="0">
              <a:noAutofit/>
            </a:bodyPr>
            <a:lstStyle/>
            <a:p>
              <a:pPr algn="ctr" defTabSz="932563"/>
              <a:endParaRPr>
                <a:solidFill>
                  <a:srgbClr val="FFFFFF"/>
                </a:solidFill>
                <a:latin typeface="Lato Light"/>
                <a:ea typeface="Lato Light"/>
                <a:cs typeface="Lato Light"/>
                <a:sym typeface="Lato Light"/>
              </a:endParaRPr>
            </a:p>
          </p:txBody>
        </p:sp>
        <p:sp>
          <p:nvSpPr>
            <p:cNvPr id="19" name="Google Shape;9339;p212"/>
            <p:cNvSpPr/>
            <p:nvPr/>
          </p:nvSpPr>
          <p:spPr>
            <a:xfrm>
              <a:off x="10712142" y="3071109"/>
              <a:ext cx="1724333" cy="392287"/>
            </a:xfrm>
            <a:prstGeom prst="rect">
              <a:avLst/>
            </a:prstGeom>
            <a:solidFill>
              <a:srgbClr val="0078D7"/>
            </a:solidFill>
            <a:ln>
              <a:noFill/>
            </a:ln>
          </p:spPr>
          <p:txBody>
            <a:bodyPr spcFirstLastPara="1" wrap="square" lIns="91412" tIns="45694" rIns="91412" bIns="45694" anchor="ctr" anchorCtr="0">
              <a:noAutofit/>
            </a:bodyPr>
            <a:lstStyle/>
            <a:p>
              <a:pPr algn="ctr" defTabSz="932563"/>
              <a:endParaRPr>
                <a:solidFill>
                  <a:srgbClr val="FFFFFF"/>
                </a:solidFill>
                <a:latin typeface="Lato Light"/>
                <a:ea typeface="Lato Light"/>
                <a:cs typeface="Lato Light"/>
                <a:sym typeface="Lato Light"/>
              </a:endParaRPr>
            </a:p>
          </p:txBody>
        </p:sp>
        <p:sp>
          <p:nvSpPr>
            <p:cNvPr id="20" name="Google Shape;9340;p212"/>
            <p:cNvSpPr/>
            <p:nvPr/>
          </p:nvSpPr>
          <p:spPr>
            <a:xfrm>
              <a:off x="10712142" y="3492320"/>
              <a:ext cx="1724333" cy="540599"/>
            </a:xfrm>
            <a:prstGeom prst="rect">
              <a:avLst/>
            </a:prstGeom>
            <a:solidFill>
              <a:srgbClr val="5C2D91"/>
            </a:solidFill>
            <a:ln>
              <a:noFill/>
            </a:ln>
          </p:spPr>
          <p:txBody>
            <a:bodyPr spcFirstLastPara="1" wrap="square" lIns="91412" tIns="45694" rIns="91412" bIns="45694" anchor="ctr" anchorCtr="0">
              <a:noAutofit/>
            </a:bodyPr>
            <a:lstStyle/>
            <a:p>
              <a:pPr algn="ctr" defTabSz="932563"/>
              <a:endParaRPr>
                <a:solidFill>
                  <a:srgbClr val="FFFFFF"/>
                </a:solidFill>
                <a:latin typeface="Lato Light"/>
                <a:ea typeface="Lato Light"/>
                <a:cs typeface="Lato Light"/>
                <a:sym typeface="Lato Light"/>
              </a:endParaRPr>
            </a:p>
          </p:txBody>
        </p:sp>
        <p:sp>
          <p:nvSpPr>
            <p:cNvPr id="21" name="Google Shape;9341;p212"/>
            <p:cNvSpPr/>
            <p:nvPr/>
          </p:nvSpPr>
          <p:spPr>
            <a:xfrm>
              <a:off x="10712142" y="4057526"/>
              <a:ext cx="1724333" cy="480366"/>
            </a:xfrm>
            <a:prstGeom prst="rect">
              <a:avLst/>
            </a:prstGeom>
            <a:solidFill>
              <a:srgbClr val="0078D7"/>
            </a:solidFill>
            <a:ln>
              <a:noFill/>
            </a:ln>
          </p:spPr>
          <p:txBody>
            <a:bodyPr spcFirstLastPara="1" wrap="square" lIns="91412" tIns="45694" rIns="91412" bIns="45694" anchor="ctr" anchorCtr="0">
              <a:noAutofit/>
            </a:bodyPr>
            <a:lstStyle/>
            <a:p>
              <a:pPr algn="ctr" defTabSz="932563"/>
              <a:endParaRPr>
                <a:solidFill>
                  <a:srgbClr val="FFFFFF"/>
                </a:solidFill>
                <a:latin typeface="Lato Light"/>
                <a:ea typeface="Lato Light"/>
                <a:cs typeface="Lato Light"/>
                <a:sym typeface="Lato Light"/>
              </a:endParaRPr>
            </a:p>
          </p:txBody>
        </p:sp>
        <p:sp>
          <p:nvSpPr>
            <p:cNvPr id="22" name="Google Shape;9342;p212"/>
            <p:cNvSpPr/>
            <p:nvPr/>
          </p:nvSpPr>
          <p:spPr>
            <a:xfrm>
              <a:off x="10712141" y="4577914"/>
              <a:ext cx="1724334" cy="521783"/>
            </a:xfrm>
            <a:prstGeom prst="rect">
              <a:avLst/>
            </a:prstGeom>
            <a:solidFill>
              <a:srgbClr val="5C2D91"/>
            </a:solidFill>
            <a:ln>
              <a:noFill/>
            </a:ln>
          </p:spPr>
          <p:txBody>
            <a:bodyPr spcFirstLastPara="1" wrap="square" lIns="91412" tIns="45694" rIns="91412" bIns="45694" anchor="ctr" anchorCtr="0">
              <a:noAutofit/>
            </a:bodyPr>
            <a:lstStyle/>
            <a:p>
              <a:pPr algn="ctr" defTabSz="932563"/>
              <a:endParaRPr>
                <a:solidFill>
                  <a:srgbClr val="FFFFFF"/>
                </a:solidFill>
                <a:latin typeface="Lato Light"/>
                <a:ea typeface="Lato Light"/>
                <a:cs typeface="Lato Light"/>
                <a:sym typeface="Lato Light"/>
              </a:endParaRPr>
            </a:p>
          </p:txBody>
        </p:sp>
        <p:grpSp>
          <p:nvGrpSpPr>
            <p:cNvPr id="23" name="Google Shape;9343;p212"/>
            <p:cNvGrpSpPr/>
            <p:nvPr/>
          </p:nvGrpSpPr>
          <p:grpSpPr>
            <a:xfrm>
              <a:off x="9552308" y="2286693"/>
              <a:ext cx="1123434" cy="3307204"/>
              <a:chOff x="5880" y="313"/>
              <a:chExt cx="1117" cy="3645"/>
            </a:xfrm>
          </p:grpSpPr>
          <p:sp>
            <p:nvSpPr>
              <p:cNvPr id="24" name="Google Shape;9344;p212"/>
              <p:cNvSpPr/>
              <p:nvPr/>
            </p:nvSpPr>
            <p:spPr>
              <a:xfrm>
                <a:off x="5880" y="313"/>
                <a:ext cx="802" cy="3645"/>
              </a:xfrm>
              <a:custGeom>
                <a:avLst/>
                <a:gdLst/>
                <a:ahLst/>
                <a:cxnLst/>
                <a:rect l="l" t="t" r="r" b="b"/>
                <a:pathLst>
                  <a:path w="337" h="1540" extrusionOk="0">
                    <a:moveTo>
                      <a:pt x="0" y="2"/>
                    </a:moveTo>
                    <a:cubicBezTo>
                      <a:pt x="6" y="0"/>
                      <a:pt x="41" y="2"/>
                      <a:pt x="41" y="2"/>
                    </a:cubicBezTo>
                    <a:cubicBezTo>
                      <a:pt x="337" y="1540"/>
                      <a:pt x="337" y="1540"/>
                      <a:pt x="337" y="1540"/>
                    </a:cubicBezTo>
                    <a:cubicBezTo>
                      <a:pt x="272" y="1528"/>
                      <a:pt x="272" y="1528"/>
                      <a:pt x="272" y="1528"/>
                    </a:cubicBezTo>
                    <a:lnTo>
                      <a:pt x="0" y="2"/>
                    </a:lnTo>
                    <a:close/>
                  </a:path>
                </a:pathLst>
              </a:custGeom>
              <a:solidFill>
                <a:srgbClr val="D8D8D8"/>
              </a:solidFill>
              <a:ln>
                <a:noFill/>
              </a:ln>
            </p:spPr>
            <p:txBody>
              <a:bodyPr spcFirstLastPara="1" wrap="square" lIns="91412" tIns="45694" rIns="91412" bIns="45694" anchor="t" anchorCtr="0">
                <a:noAutofit/>
              </a:bodyPr>
              <a:lstStyle/>
              <a:p>
                <a:pPr defTabSz="932563"/>
                <a:endParaRPr>
                  <a:solidFill>
                    <a:srgbClr val="505050"/>
                  </a:solidFill>
                  <a:latin typeface="Lato Light"/>
                  <a:ea typeface="Lato Light"/>
                  <a:cs typeface="Lato Light"/>
                  <a:sym typeface="Lato Light"/>
                </a:endParaRPr>
              </a:p>
            </p:txBody>
          </p:sp>
          <p:sp>
            <p:nvSpPr>
              <p:cNvPr id="25" name="Google Shape;9345;p212"/>
              <p:cNvSpPr/>
              <p:nvPr/>
            </p:nvSpPr>
            <p:spPr>
              <a:xfrm>
                <a:off x="6214" y="535"/>
                <a:ext cx="747" cy="3229"/>
              </a:xfrm>
              <a:custGeom>
                <a:avLst/>
                <a:gdLst/>
                <a:ahLst/>
                <a:cxnLst/>
                <a:rect l="l" t="t" r="r" b="b"/>
                <a:pathLst>
                  <a:path w="314" h="1364" extrusionOk="0">
                    <a:moveTo>
                      <a:pt x="0" y="0"/>
                    </a:moveTo>
                    <a:cubicBezTo>
                      <a:pt x="21" y="2"/>
                      <a:pt x="34" y="2"/>
                      <a:pt x="34" y="2"/>
                    </a:cubicBezTo>
                    <a:cubicBezTo>
                      <a:pt x="314" y="1364"/>
                      <a:pt x="314" y="1364"/>
                      <a:pt x="314" y="1364"/>
                    </a:cubicBezTo>
                    <a:cubicBezTo>
                      <a:pt x="262" y="1360"/>
                      <a:pt x="262" y="1360"/>
                      <a:pt x="262" y="1360"/>
                    </a:cubicBezTo>
                    <a:lnTo>
                      <a:pt x="0" y="0"/>
                    </a:lnTo>
                    <a:close/>
                  </a:path>
                </a:pathLst>
              </a:custGeom>
              <a:solidFill>
                <a:srgbClr val="D8D8D8"/>
              </a:solidFill>
              <a:ln>
                <a:noFill/>
              </a:ln>
            </p:spPr>
            <p:txBody>
              <a:bodyPr spcFirstLastPara="1" wrap="square" lIns="91412" tIns="45694" rIns="91412" bIns="45694" anchor="t" anchorCtr="0">
                <a:noAutofit/>
              </a:bodyPr>
              <a:lstStyle/>
              <a:p>
                <a:pPr defTabSz="932563"/>
                <a:endParaRPr>
                  <a:solidFill>
                    <a:srgbClr val="505050"/>
                  </a:solidFill>
                  <a:latin typeface="Lato Light"/>
                  <a:ea typeface="Lato Light"/>
                  <a:cs typeface="Lato Light"/>
                  <a:sym typeface="Lato Light"/>
                </a:endParaRPr>
              </a:p>
            </p:txBody>
          </p:sp>
          <p:sp>
            <p:nvSpPr>
              <p:cNvPr id="26" name="Google Shape;9346;p212"/>
              <p:cNvSpPr/>
              <p:nvPr/>
            </p:nvSpPr>
            <p:spPr>
              <a:xfrm>
                <a:off x="6295" y="540"/>
                <a:ext cx="702" cy="3224"/>
              </a:xfrm>
              <a:custGeom>
                <a:avLst/>
                <a:gdLst/>
                <a:ahLst/>
                <a:cxnLst/>
                <a:rect l="l" t="t" r="r" b="b"/>
                <a:pathLst>
                  <a:path w="702" h="3224" extrusionOk="0">
                    <a:moveTo>
                      <a:pt x="0" y="0"/>
                    </a:moveTo>
                    <a:lnTo>
                      <a:pt x="43" y="19"/>
                    </a:lnTo>
                    <a:lnTo>
                      <a:pt x="702" y="3198"/>
                    </a:lnTo>
                    <a:lnTo>
                      <a:pt x="666" y="3224"/>
                    </a:lnTo>
                    <a:lnTo>
                      <a:pt x="0" y="0"/>
                    </a:lnTo>
                    <a:close/>
                  </a:path>
                </a:pathLst>
              </a:custGeom>
              <a:solidFill>
                <a:srgbClr val="FFFFFF"/>
              </a:solidFill>
              <a:ln>
                <a:noFill/>
              </a:ln>
            </p:spPr>
            <p:txBody>
              <a:bodyPr spcFirstLastPara="1" wrap="square" lIns="91412" tIns="45694" rIns="91412" bIns="45694" anchor="t" anchorCtr="0">
                <a:noAutofit/>
              </a:bodyPr>
              <a:lstStyle/>
              <a:p>
                <a:pPr defTabSz="932563"/>
                <a:endParaRPr>
                  <a:solidFill>
                    <a:srgbClr val="505050"/>
                  </a:solidFill>
                  <a:latin typeface="Lato Light"/>
                  <a:ea typeface="Lato Light"/>
                  <a:cs typeface="Lato Light"/>
                  <a:sym typeface="Lato Light"/>
                </a:endParaRPr>
              </a:p>
            </p:txBody>
          </p:sp>
          <p:sp>
            <p:nvSpPr>
              <p:cNvPr id="27" name="Google Shape;9347;p212"/>
              <p:cNvSpPr/>
              <p:nvPr/>
            </p:nvSpPr>
            <p:spPr>
              <a:xfrm>
                <a:off x="6060" y="812"/>
                <a:ext cx="380" cy="237"/>
              </a:xfrm>
              <a:custGeom>
                <a:avLst/>
                <a:gdLst/>
                <a:ahLst/>
                <a:cxnLst/>
                <a:rect l="l" t="t" r="r" b="b"/>
                <a:pathLst>
                  <a:path w="380" h="237" extrusionOk="0">
                    <a:moveTo>
                      <a:pt x="14" y="69"/>
                    </a:moveTo>
                    <a:lnTo>
                      <a:pt x="380" y="237"/>
                    </a:lnTo>
                    <a:lnTo>
                      <a:pt x="368" y="183"/>
                    </a:lnTo>
                    <a:lnTo>
                      <a:pt x="0" y="0"/>
                    </a:lnTo>
                    <a:lnTo>
                      <a:pt x="14" y="69"/>
                    </a:lnTo>
                    <a:close/>
                  </a:path>
                </a:pathLst>
              </a:custGeom>
              <a:solidFill>
                <a:srgbClr val="FFFFFF"/>
              </a:solidFill>
              <a:ln>
                <a:noFill/>
              </a:ln>
            </p:spPr>
            <p:txBody>
              <a:bodyPr spcFirstLastPara="1" wrap="square" lIns="91412" tIns="45694" rIns="91412" bIns="45694" anchor="t" anchorCtr="0">
                <a:noAutofit/>
              </a:bodyPr>
              <a:lstStyle/>
              <a:p>
                <a:pPr defTabSz="932563"/>
                <a:endParaRPr>
                  <a:solidFill>
                    <a:srgbClr val="505050"/>
                  </a:solidFill>
                  <a:latin typeface="Lato Light"/>
                  <a:ea typeface="Lato Light"/>
                  <a:cs typeface="Lato Light"/>
                  <a:sym typeface="Lato Light"/>
                </a:endParaRPr>
              </a:p>
            </p:txBody>
          </p:sp>
          <p:sp>
            <p:nvSpPr>
              <p:cNvPr id="28" name="Google Shape;9348;p212"/>
              <p:cNvSpPr/>
              <p:nvPr/>
            </p:nvSpPr>
            <p:spPr>
              <a:xfrm>
                <a:off x="6186" y="1423"/>
                <a:ext cx="366" cy="194"/>
              </a:xfrm>
              <a:custGeom>
                <a:avLst/>
                <a:gdLst/>
                <a:ahLst/>
                <a:cxnLst/>
                <a:rect l="l" t="t" r="r" b="b"/>
                <a:pathLst>
                  <a:path w="366" h="194" extrusionOk="0">
                    <a:moveTo>
                      <a:pt x="12" y="69"/>
                    </a:moveTo>
                    <a:lnTo>
                      <a:pt x="366" y="194"/>
                    </a:lnTo>
                    <a:lnTo>
                      <a:pt x="354" y="137"/>
                    </a:lnTo>
                    <a:lnTo>
                      <a:pt x="0" y="0"/>
                    </a:lnTo>
                    <a:lnTo>
                      <a:pt x="12" y="69"/>
                    </a:lnTo>
                    <a:close/>
                  </a:path>
                </a:pathLst>
              </a:custGeom>
              <a:solidFill>
                <a:srgbClr val="FFFFFF"/>
              </a:solidFill>
              <a:ln>
                <a:noFill/>
              </a:ln>
            </p:spPr>
            <p:txBody>
              <a:bodyPr spcFirstLastPara="1" wrap="square" lIns="91412" tIns="45694" rIns="91412" bIns="45694" anchor="t" anchorCtr="0">
                <a:noAutofit/>
              </a:bodyPr>
              <a:lstStyle/>
              <a:p>
                <a:pPr defTabSz="932563"/>
                <a:endParaRPr>
                  <a:solidFill>
                    <a:srgbClr val="505050"/>
                  </a:solidFill>
                  <a:latin typeface="Lato Light"/>
                  <a:ea typeface="Lato Light"/>
                  <a:cs typeface="Lato Light"/>
                  <a:sym typeface="Lato Light"/>
                </a:endParaRPr>
              </a:p>
            </p:txBody>
          </p:sp>
          <p:sp>
            <p:nvSpPr>
              <p:cNvPr id="29" name="Google Shape;9349;p212"/>
              <p:cNvSpPr/>
              <p:nvPr/>
            </p:nvSpPr>
            <p:spPr>
              <a:xfrm>
                <a:off x="6307" y="2027"/>
                <a:ext cx="362" cy="125"/>
              </a:xfrm>
              <a:custGeom>
                <a:avLst/>
                <a:gdLst/>
                <a:ahLst/>
                <a:cxnLst/>
                <a:rect l="l" t="t" r="r" b="b"/>
                <a:pathLst>
                  <a:path w="362" h="125" extrusionOk="0">
                    <a:moveTo>
                      <a:pt x="12" y="68"/>
                    </a:moveTo>
                    <a:lnTo>
                      <a:pt x="362" y="125"/>
                    </a:lnTo>
                    <a:lnTo>
                      <a:pt x="350" y="68"/>
                    </a:lnTo>
                    <a:lnTo>
                      <a:pt x="0" y="0"/>
                    </a:lnTo>
                    <a:lnTo>
                      <a:pt x="12" y="68"/>
                    </a:lnTo>
                    <a:close/>
                  </a:path>
                </a:pathLst>
              </a:custGeom>
              <a:solidFill>
                <a:srgbClr val="FFFFFF"/>
              </a:solidFill>
              <a:ln>
                <a:noFill/>
              </a:ln>
            </p:spPr>
            <p:txBody>
              <a:bodyPr spcFirstLastPara="1" wrap="square" lIns="91412" tIns="45694" rIns="91412" bIns="45694" anchor="t" anchorCtr="0">
                <a:noAutofit/>
              </a:bodyPr>
              <a:lstStyle/>
              <a:p>
                <a:pPr defTabSz="932563"/>
                <a:endParaRPr>
                  <a:solidFill>
                    <a:srgbClr val="505050"/>
                  </a:solidFill>
                  <a:latin typeface="Lato Light"/>
                  <a:ea typeface="Lato Light"/>
                  <a:cs typeface="Lato Light"/>
                  <a:sym typeface="Lato Light"/>
                </a:endParaRPr>
              </a:p>
            </p:txBody>
          </p:sp>
          <p:sp>
            <p:nvSpPr>
              <p:cNvPr id="30" name="Google Shape;9350;p212"/>
              <p:cNvSpPr/>
              <p:nvPr/>
            </p:nvSpPr>
            <p:spPr>
              <a:xfrm>
                <a:off x="6419" y="2635"/>
                <a:ext cx="349" cy="69"/>
              </a:xfrm>
              <a:custGeom>
                <a:avLst/>
                <a:gdLst/>
                <a:ahLst/>
                <a:cxnLst/>
                <a:rect l="l" t="t" r="r" b="b"/>
                <a:pathLst>
                  <a:path w="349" h="69" extrusionOk="0">
                    <a:moveTo>
                      <a:pt x="14" y="69"/>
                    </a:moveTo>
                    <a:lnTo>
                      <a:pt x="349" y="57"/>
                    </a:lnTo>
                    <a:lnTo>
                      <a:pt x="338" y="0"/>
                    </a:lnTo>
                    <a:lnTo>
                      <a:pt x="0" y="0"/>
                    </a:lnTo>
                    <a:lnTo>
                      <a:pt x="14" y="69"/>
                    </a:lnTo>
                    <a:close/>
                  </a:path>
                </a:pathLst>
              </a:custGeom>
              <a:solidFill>
                <a:srgbClr val="FFFFFF"/>
              </a:solidFill>
              <a:ln>
                <a:noFill/>
              </a:ln>
            </p:spPr>
            <p:txBody>
              <a:bodyPr spcFirstLastPara="1" wrap="square" lIns="91412" tIns="45694" rIns="91412" bIns="45694" anchor="t" anchorCtr="0">
                <a:noAutofit/>
              </a:bodyPr>
              <a:lstStyle/>
              <a:p>
                <a:pPr defTabSz="932563"/>
                <a:endParaRPr>
                  <a:solidFill>
                    <a:srgbClr val="505050"/>
                  </a:solidFill>
                  <a:latin typeface="Lato Light"/>
                  <a:ea typeface="Lato Light"/>
                  <a:cs typeface="Lato Light"/>
                  <a:sym typeface="Lato Light"/>
                </a:endParaRPr>
              </a:p>
            </p:txBody>
          </p:sp>
          <p:sp>
            <p:nvSpPr>
              <p:cNvPr id="31" name="Google Shape;9351;p212"/>
              <p:cNvSpPr/>
              <p:nvPr/>
            </p:nvSpPr>
            <p:spPr>
              <a:xfrm>
                <a:off x="6552" y="3151"/>
                <a:ext cx="319" cy="161"/>
              </a:xfrm>
              <a:custGeom>
                <a:avLst/>
                <a:gdLst/>
                <a:ahLst/>
                <a:cxnLst/>
                <a:rect l="l" t="t" r="r" b="b"/>
                <a:pathLst>
                  <a:path w="319" h="161" extrusionOk="0">
                    <a:moveTo>
                      <a:pt x="14" y="161"/>
                    </a:moveTo>
                    <a:lnTo>
                      <a:pt x="319" y="55"/>
                    </a:lnTo>
                    <a:lnTo>
                      <a:pt x="307" y="0"/>
                    </a:lnTo>
                    <a:lnTo>
                      <a:pt x="0" y="92"/>
                    </a:lnTo>
                    <a:lnTo>
                      <a:pt x="14" y="161"/>
                    </a:lnTo>
                    <a:close/>
                  </a:path>
                </a:pathLst>
              </a:custGeom>
              <a:solidFill>
                <a:srgbClr val="FFFFFF"/>
              </a:solidFill>
              <a:ln>
                <a:noFill/>
              </a:ln>
            </p:spPr>
            <p:txBody>
              <a:bodyPr spcFirstLastPara="1" wrap="square" lIns="91412" tIns="45694" rIns="91412" bIns="45694" anchor="t" anchorCtr="0">
                <a:noAutofit/>
              </a:bodyPr>
              <a:lstStyle/>
              <a:p>
                <a:pPr defTabSz="932563"/>
                <a:endParaRPr>
                  <a:solidFill>
                    <a:srgbClr val="505050"/>
                  </a:solidFill>
                  <a:latin typeface="Lato Light"/>
                  <a:ea typeface="Lato Light"/>
                  <a:cs typeface="Lato Light"/>
                  <a:sym typeface="Lato Light"/>
                </a:endParaRPr>
              </a:p>
            </p:txBody>
          </p:sp>
          <p:sp>
            <p:nvSpPr>
              <p:cNvPr id="32" name="Google Shape;9352;p212"/>
              <p:cNvSpPr/>
              <p:nvPr/>
            </p:nvSpPr>
            <p:spPr>
              <a:xfrm>
                <a:off x="6119" y="902"/>
                <a:ext cx="279" cy="138"/>
              </a:xfrm>
              <a:custGeom>
                <a:avLst/>
                <a:gdLst/>
                <a:ahLst/>
                <a:cxnLst/>
                <a:rect l="l" t="t" r="r" b="b"/>
                <a:pathLst>
                  <a:path w="279" h="138" extrusionOk="0">
                    <a:moveTo>
                      <a:pt x="279" y="128"/>
                    </a:moveTo>
                    <a:lnTo>
                      <a:pt x="193" y="138"/>
                    </a:lnTo>
                    <a:lnTo>
                      <a:pt x="12" y="57"/>
                    </a:lnTo>
                    <a:lnTo>
                      <a:pt x="0" y="0"/>
                    </a:lnTo>
                    <a:lnTo>
                      <a:pt x="279" y="128"/>
                    </a:lnTo>
                    <a:close/>
                  </a:path>
                </a:pathLst>
              </a:custGeom>
              <a:solidFill>
                <a:srgbClr val="CFCFCF"/>
              </a:solidFill>
              <a:ln>
                <a:noFill/>
              </a:ln>
            </p:spPr>
            <p:txBody>
              <a:bodyPr spcFirstLastPara="1" wrap="square" lIns="91412" tIns="45694" rIns="91412" bIns="45694" anchor="t" anchorCtr="0">
                <a:noAutofit/>
              </a:bodyPr>
              <a:lstStyle/>
              <a:p>
                <a:pPr defTabSz="932563"/>
                <a:endParaRPr>
                  <a:solidFill>
                    <a:srgbClr val="505050"/>
                  </a:solidFill>
                  <a:latin typeface="Lato Light"/>
                  <a:ea typeface="Lato Light"/>
                  <a:cs typeface="Lato Light"/>
                  <a:sym typeface="Lato Light"/>
                </a:endParaRPr>
              </a:p>
            </p:txBody>
          </p:sp>
          <p:sp>
            <p:nvSpPr>
              <p:cNvPr id="33" name="Google Shape;9353;p212"/>
              <p:cNvSpPr/>
              <p:nvPr/>
            </p:nvSpPr>
            <p:spPr>
              <a:xfrm>
                <a:off x="6238" y="1506"/>
                <a:ext cx="278" cy="111"/>
              </a:xfrm>
              <a:custGeom>
                <a:avLst/>
                <a:gdLst/>
                <a:ahLst/>
                <a:cxnLst/>
                <a:rect l="l" t="t" r="r" b="b"/>
                <a:pathLst>
                  <a:path w="278" h="111" extrusionOk="0">
                    <a:moveTo>
                      <a:pt x="278" y="97"/>
                    </a:moveTo>
                    <a:lnTo>
                      <a:pt x="186" y="111"/>
                    </a:lnTo>
                    <a:lnTo>
                      <a:pt x="12" y="54"/>
                    </a:lnTo>
                    <a:lnTo>
                      <a:pt x="0" y="0"/>
                    </a:lnTo>
                    <a:lnTo>
                      <a:pt x="278" y="97"/>
                    </a:lnTo>
                    <a:close/>
                  </a:path>
                </a:pathLst>
              </a:custGeom>
              <a:solidFill>
                <a:srgbClr val="CFCFCF"/>
              </a:solidFill>
              <a:ln>
                <a:noFill/>
              </a:ln>
            </p:spPr>
            <p:txBody>
              <a:bodyPr spcFirstLastPara="1" wrap="square" lIns="91412" tIns="45694" rIns="91412" bIns="45694" anchor="t" anchorCtr="0">
                <a:noAutofit/>
              </a:bodyPr>
              <a:lstStyle/>
              <a:p>
                <a:pPr defTabSz="932563"/>
                <a:endParaRPr>
                  <a:solidFill>
                    <a:srgbClr val="505050"/>
                  </a:solidFill>
                  <a:latin typeface="Lato Light"/>
                  <a:ea typeface="Lato Light"/>
                  <a:cs typeface="Lato Light"/>
                  <a:sym typeface="Lato Light"/>
                </a:endParaRPr>
              </a:p>
            </p:txBody>
          </p:sp>
          <p:sp>
            <p:nvSpPr>
              <p:cNvPr id="34" name="Google Shape;9354;p212"/>
              <p:cNvSpPr/>
              <p:nvPr/>
            </p:nvSpPr>
            <p:spPr>
              <a:xfrm>
                <a:off x="6355" y="2100"/>
                <a:ext cx="276" cy="52"/>
              </a:xfrm>
              <a:custGeom>
                <a:avLst/>
                <a:gdLst/>
                <a:ahLst/>
                <a:cxnLst/>
                <a:rect l="l" t="t" r="r" b="b"/>
                <a:pathLst>
                  <a:path w="276" h="52" extrusionOk="0">
                    <a:moveTo>
                      <a:pt x="276" y="45"/>
                    </a:moveTo>
                    <a:lnTo>
                      <a:pt x="171" y="52"/>
                    </a:lnTo>
                    <a:lnTo>
                      <a:pt x="5" y="26"/>
                    </a:lnTo>
                    <a:lnTo>
                      <a:pt x="0" y="0"/>
                    </a:lnTo>
                    <a:lnTo>
                      <a:pt x="276" y="45"/>
                    </a:lnTo>
                    <a:close/>
                  </a:path>
                </a:pathLst>
              </a:custGeom>
              <a:solidFill>
                <a:srgbClr val="CFCFCF"/>
              </a:solidFill>
              <a:ln>
                <a:noFill/>
              </a:ln>
            </p:spPr>
            <p:txBody>
              <a:bodyPr spcFirstLastPara="1" wrap="square" lIns="91412" tIns="45694" rIns="91412" bIns="45694" anchor="t" anchorCtr="0">
                <a:noAutofit/>
              </a:bodyPr>
              <a:lstStyle/>
              <a:p>
                <a:pPr defTabSz="932563"/>
                <a:endParaRPr>
                  <a:solidFill>
                    <a:srgbClr val="505050"/>
                  </a:solidFill>
                  <a:latin typeface="Lato Light"/>
                  <a:ea typeface="Lato Light"/>
                  <a:cs typeface="Lato Light"/>
                  <a:sym typeface="Lato Light"/>
                </a:endParaRPr>
              </a:p>
            </p:txBody>
          </p:sp>
          <p:sp>
            <p:nvSpPr>
              <p:cNvPr id="35" name="Google Shape;9355;p212"/>
              <p:cNvSpPr/>
              <p:nvPr/>
            </p:nvSpPr>
            <p:spPr>
              <a:xfrm>
                <a:off x="6474" y="2692"/>
                <a:ext cx="266" cy="19"/>
              </a:xfrm>
              <a:custGeom>
                <a:avLst/>
                <a:gdLst/>
                <a:ahLst/>
                <a:cxnLst/>
                <a:rect l="l" t="t" r="r" b="b"/>
                <a:pathLst>
                  <a:path w="266" h="19" extrusionOk="0">
                    <a:moveTo>
                      <a:pt x="266" y="0"/>
                    </a:moveTo>
                    <a:lnTo>
                      <a:pt x="164" y="14"/>
                    </a:lnTo>
                    <a:lnTo>
                      <a:pt x="0" y="19"/>
                    </a:lnTo>
                    <a:lnTo>
                      <a:pt x="0" y="9"/>
                    </a:lnTo>
                    <a:lnTo>
                      <a:pt x="266" y="0"/>
                    </a:lnTo>
                    <a:close/>
                  </a:path>
                </a:pathLst>
              </a:custGeom>
              <a:solidFill>
                <a:srgbClr val="CFCFCF"/>
              </a:solidFill>
              <a:ln>
                <a:noFill/>
              </a:ln>
            </p:spPr>
            <p:txBody>
              <a:bodyPr spcFirstLastPara="1" wrap="square" lIns="91412" tIns="45694" rIns="91412" bIns="45694" anchor="t" anchorCtr="0">
                <a:noAutofit/>
              </a:bodyPr>
              <a:lstStyle/>
              <a:p>
                <a:pPr defTabSz="932563"/>
                <a:endParaRPr>
                  <a:solidFill>
                    <a:srgbClr val="505050"/>
                  </a:solidFill>
                  <a:latin typeface="Lato Light"/>
                  <a:ea typeface="Lato Light"/>
                  <a:cs typeface="Lato Light"/>
                  <a:sym typeface="Lato Light"/>
                </a:endParaRPr>
              </a:p>
            </p:txBody>
          </p:sp>
          <p:sp>
            <p:nvSpPr>
              <p:cNvPr id="36" name="Google Shape;9356;p212"/>
              <p:cNvSpPr/>
              <p:nvPr/>
            </p:nvSpPr>
            <p:spPr>
              <a:xfrm>
                <a:off x="6571" y="3156"/>
                <a:ext cx="266" cy="80"/>
              </a:xfrm>
              <a:custGeom>
                <a:avLst/>
                <a:gdLst/>
                <a:ahLst/>
                <a:cxnLst/>
                <a:rect l="l" t="t" r="r" b="b"/>
                <a:pathLst>
                  <a:path w="266" h="80" extrusionOk="0">
                    <a:moveTo>
                      <a:pt x="266" y="0"/>
                    </a:moveTo>
                    <a:lnTo>
                      <a:pt x="157" y="9"/>
                    </a:lnTo>
                    <a:lnTo>
                      <a:pt x="0" y="57"/>
                    </a:lnTo>
                    <a:lnTo>
                      <a:pt x="7" y="80"/>
                    </a:lnTo>
                    <a:lnTo>
                      <a:pt x="266" y="0"/>
                    </a:lnTo>
                    <a:close/>
                  </a:path>
                </a:pathLst>
              </a:custGeom>
              <a:solidFill>
                <a:srgbClr val="CFCFCF"/>
              </a:solidFill>
              <a:ln>
                <a:noFill/>
              </a:ln>
            </p:spPr>
            <p:txBody>
              <a:bodyPr spcFirstLastPara="1" wrap="square" lIns="91412" tIns="45694" rIns="91412" bIns="45694" anchor="t" anchorCtr="0">
                <a:noAutofit/>
              </a:bodyPr>
              <a:lstStyle/>
              <a:p>
                <a:pPr defTabSz="932563"/>
                <a:endParaRPr>
                  <a:solidFill>
                    <a:srgbClr val="505050"/>
                  </a:solidFill>
                  <a:latin typeface="Lato Light"/>
                  <a:ea typeface="Lato Light"/>
                  <a:cs typeface="Lato Light"/>
                  <a:sym typeface="Lato Light"/>
                </a:endParaRPr>
              </a:p>
            </p:txBody>
          </p:sp>
          <p:sp>
            <p:nvSpPr>
              <p:cNvPr id="37" name="Google Shape;9357;p212"/>
              <p:cNvSpPr/>
              <p:nvPr/>
            </p:nvSpPr>
            <p:spPr>
              <a:xfrm>
                <a:off x="5965" y="318"/>
                <a:ext cx="746" cy="3640"/>
              </a:xfrm>
              <a:custGeom>
                <a:avLst/>
                <a:gdLst/>
                <a:ahLst/>
                <a:cxnLst/>
                <a:rect l="l" t="t" r="r" b="b"/>
                <a:pathLst>
                  <a:path w="746" h="3640" extrusionOk="0">
                    <a:moveTo>
                      <a:pt x="0" y="0"/>
                    </a:moveTo>
                    <a:lnTo>
                      <a:pt x="45" y="23"/>
                    </a:lnTo>
                    <a:lnTo>
                      <a:pt x="746" y="3602"/>
                    </a:lnTo>
                    <a:lnTo>
                      <a:pt x="704" y="3640"/>
                    </a:lnTo>
                    <a:lnTo>
                      <a:pt x="0" y="0"/>
                    </a:lnTo>
                    <a:close/>
                  </a:path>
                </a:pathLst>
              </a:custGeom>
              <a:solidFill>
                <a:srgbClr val="FFFFFF"/>
              </a:solidFill>
              <a:ln>
                <a:noFill/>
              </a:ln>
            </p:spPr>
            <p:txBody>
              <a:bodyPr spcFirstLastPara="1" wrap="square" lIns="91412" tIns="45694" rIns="91412" bIns="45694" anchor="t" anchorCtr="0">
                <a:noAutofit/>
              </a:bodyPr>
              <a:lstStyle/>
              <a:p>
                <a:pPr defTabSz="932563"/>
                <a:endParaRPr>
                  <a:solidFill>
                    <a:srgbClr val="505050"/>
                  </a:solidFill>
                  <a:latin typeface="Lato Light"/>
                  <a:ea typeface="Lato Light"/>
                  <a:cs typeface="Lato Light"/>
                  <a:sym typeface="Lato Light"/>
                </a:endParaRPr>
              </a:p>
            </p:txBody>
          </p:sp>
        </p:grpSp>
      </p:grpSp>
      <p:sp>
        <p:nvSpPr>
          <p:cNvPr id="39" name="Text Placeholder 38">
            <a:extLst>
              <a:ext uri="{FF2B5EF4-FFF2-40B4-BE49-F238E27FC236}">
                <a16:creationId xmlns:a16="http://schemas.microsoft.com/office/drawing/2014/main" id="{9770608B-869B-47E6-A902-9DAF5BA44CD7}"/>
              </a:ext>
            </a:extLst>
          </p:cNvPr>
          <p:cNvSpPr>
            <a:spLocks noGrp="1"/>
          </p:cNvSpPr>
          <p:nvPr>
            <p:ph type="body" sz="quarter" idx="10"/>
          </p:nvPr>
        </p:nvSpPr>
        <p:spPr>
          <a:xfrm>
            <a:off x="275481" y="1213174"/>
            <a:ext cx="7829676" cy="2849134"/>
          </a:xfrm>
        </p:spPr>
        <p:txBody>
          <a:bodyPr/>
          <a:lstStyle/>
          <a:p>
            <a:pPr>
              <a:lnSpc>
                <a:spcPct val="150000"/>
              </a:lnSpc>
              <a:spcBef>
                <a:spcPts val="1199"/>
              </a:spcBef>
              <a:buFont typeface="Wingdings" panose="05000000000000000000" pitchFamily="2" charset="2"/>
              <a:buChar char="§"/>
            </a:pPr>
            <a:r>
              <a:rPr lang="en-US" sz="2400" dirty="0"/>
              <a:t>Create a WPF app that works with a Remote API</a:t>
            </a:r>
          </a:p>
          <a:p>
            <a:pPr>
              <a:lnSpc>
                <a:spcPct val="150000"/>
              </a:lnSpc>
              <a:spcBef>
                <a:spcPts val="1199"/>
              </a:spcBef>
              <a:buFont typeface="Wingdings" panose="05000000000000000000" pitchFamily="2" charset="2"/>
              <a:buChar char="§"/>
            </a:pPr>
            <a:r>
              <a:rPr lang="en-US" sz="2400" dirty="0"/>
              <a:t>Perform CRUD operation on a REST </a:t>
            </a:r>
            <a:r>
              <a:rPr lang="en-US" sz="2400" dirty="0" err="1"/>
              <a:t>api</a:t>
            </a:r>
            <a:endParaRPr lang="en-US" sz="2400" dirty="0"/>
          </a:p>
          <a:p>
            <a:pPr>
              <a:lnSpc>
                <a:spcPct val="150000"/>
              </a:lnSpc>
              <a:spcBef>
                <a:spcPts val="1199"/>
              </a:spcBef>
              <a:buFont typeface="Wingdings" panose="05000000000000000000" pitchFamily="2" charset="2"/>
              <a:buChar char="§"/>
            </a:pPr>
            <a:r>
              <a:rPr lang="en-US" sz="2400" dirty="0"/>
              <a:t>Use Community Toolkit MVVM Best Practice</a:t>
            </a:r>
          </a:p>
          <a:p>
            <a:pPr>
              <a:lnSpc>
                <a:spcPct val="150000"/>
              </a:lnSpc>
              <a:spcBef>
                <a:spcPts val="1199"/>
              </a:spcBef>
              <a:buFont typeface="Wingdings" panose="05000000000000000000" pitchFamily="2" charset="2"/>
              <a:buChar char="§"/>
            </a:pPr>
            <a:r>
              <a:rPr lang="en-US" sz="2400" dirty="0"/>
              <a:t>Styling, Converters and Validation</a:t>
            </a:r>
          </a:p>
        </p:txBody>
      </p:sp>
      <p:sp>
        <p:nvSpPr>
          <p:cNvPr id="41" name="TextBox 40">
            <a:extLst>
              <a:ext uri="{FF2B5EF4-FFF2-40B4-BE49-F238E27FC236}">
                <a16:creationId xmlns:a16="http://schemas.microsoft.com/office/drawing/2014/main" id="{BB8A97FA-EE5F-DD6A-762D-1DFC9E6F338A}"/>
              </a:ext>
            </a:extLst>
          </p:cNvPr>
          <p:cNvSpPr txBox="1"/>
          <p:nvPr/>
        </p:nvSpPr>
        <p:spPr>
          <a:xfrm>
            <a:off x="471961" y="4419538"/>
            <a:ext cx="4967848" cy="596286"/>
          </a:xfrm>
          <a:prstGeom prst="rect">
            <a:avLst/>
          </a:prstGeom>
          <a:noFill/>
        </p:spPr>
        <p:txBody>
          <a:bodyPr wrap="square">
            <a:spAutoFit/>
          </a:bodyPr>
          <a:lstStyle/>
          <a:p>
            <a:pPr defTabSz="932563"/>
            <a:r>
              <a:rPr lang="en-US" sz="3199" b="1" dirty="0">
                <a:solidFill>
                  <a:srgbClr val="505050"/>
                </a:solidFill>
                <a:latin typeface="Segoe UI"/>
              </a:rPr>
              <a:t>https://aka.ms/AAj61uk</a:t>
            </a:r>
          </a:p>
        </p:txBody>
      </p:sp>
    </p:spTree>
    <p:extLst>
      <p:ext uri="{BB962C8B-B14F-4D97-AF65-F5344CB8AC3E}">
        <p14:creationId xmlns:p14="http://schemas.microsoft.com/office/powerpoint/2010/main" val="422988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Motivation [efficiency]</a:t>
            </a:r>
          </a:p>
        </p:txBody>
      </p:sp>
      <p:sp>
        <p:nvSpPr>
          <p:cNvPr id="6" name="Content Placeholder 5"/>
          <p:cNvSpPr>
            <a:spLocks noGrp="1"/>
          </p:cNvSpPr>
          <p:nvPr>
            <p:ph sz="quarter" idx="4294967295"/>
          </p:nvPr>
        </p:nvSpPr>
        <p:spPr>
          <a:xfrm>
            <a:off x="0" y="1644650"/>
            <a:ext cx="11191875" cy="1847850"/>
          </a:xfrm>
        </p:spPr>
        <p:txBody>
          <a:bodyPr/>
          <a:lstStyle/>
          <a:p>
            <a:r>
              <a:rPr lang="en-US" dirty="0"/>
              <a:t>Resource lookup can increase the startup time of your app since the lookup takes longer than assigning a literal value</a:t>
            </a:r>
          </a:p>
        </p:txBody>
      </p:sp>
      <p:sp>
        <p:nvSpPr>
          <p:cNvPr id="8" name="Rectangle 7"/>
          <p:cNvSpPr/>
          <p:nvPr/>
        </p:nvSpPr>
        <p:spPr>
          <a:xfrm>
            <a:off x="1306282" y="3536794"/>
            <a:ext cx="6494085" cy="1096839"/>
          </a:xfrm>
          <a:prstGeom prst="rect">
            <a:avLst/>
          </a:prstGeom>
          <a:solidFill>
            <a:schemeClr val="bg1"/>
          </a:solidFill>
          <a:ln>
            <a:solidFill>
              <a:srgbClr val="606E6F"/>
            </a:solidFill>
            <a:prstDash val="solid"/>
          </a:ln>
        </p:spPr>
        <p:txBody>
          <a:bodyPr wrap="none">
            <a:spAutoFit/>
          </a:bodyPr>
          <a:lstStyle/>
          <a:p>
            <a:r>
              <a:rPr lang="en-US" sz="2176" dirty="0">
                <a:solidFill>
                  <a:srgbClr val="0000FF"/>
                </a:solidFill>
                <a:latin typeface="Consolas"/>
                <a:cs typeface="Consolas"/>
              </a:rPr>
              <a:t>&lt;</a:t>
            </a:r>
            <a:r>
              <a:rPr lang="en-US" sz="2176" dirty="0">
                <a:solidFill>
                  <a:srgbClr val="A31515"/>
                </a:solidFill>
                <a:latin typeface="Consolas"/>
                <a:cs typeface="Consolas"/>
              </a:rPr>
              <a:t>Button </a:t>
            </a:r>
          </a:p>
          <a:p>
            <a:r>
              <a:rPr lang="en-US" sz="2176" dirty="0">
                <a:solidFill>
                  <a:srgbClr val="A31515"/>
                </a:solidFill>
                <a:latin typeface="Consolas"/>
                <a:cs typeface="Consolas"/>
              </a:rPr>
              <a:t>  </a:t>
            </a:r>
            <a:r>
              <a:rPr lang="en-US" sz="2176" dirty="0">
                <a:solidFill>
                  <a:srgbClr val="FF0000"/>
                </a:solidFill>
                <a:latin typeface="Consolas"/>
                <a:cs typeface="Consolas"/>
              </a:rPr>
              <a:t>Foreground</a:t>
            </a:r>
            <a:r>
              <a:rPr lang="en-US" sz="2176" dirty="0">
                <a:solidFill>
                  <a:srgbClr val="0000FF"/>
                </a:solidFill>
                <a:latin typeface="Consolas"/>
                <a:cs typeface="Consolas"/>
              </a:rPr>
              <a:t>=</a:t>
            </a:r>
            <a:r>
              <a:rPr lang="en-US" sz="2176" dirty="0">
                <a:solidFill>
                  <a:srgbClr val="000000"/>
                </a:solidFill>
                <a:latin typeface="Consolas"/>
                <a:cs typeface="Consolas"/>
              </a:rPr>
              <a:t>"</a:t>
            </a:r>
            <a:r>
              <a:rPr lang="en-US" sz="2176" dirty="0">
                <a:solidFill>
                  <a:srgbClr val="0000FF"/>
                </a:solidFill>
                <a:latin typeface="Consolas"/>
                <a:cs typeface="Consolas"/>
              </a:rPr>
              <a:t>{</a:t>
            </a:r>
            <a:r>
              <a:rPr lang="en-US" sz="2176" dirty="0" err="1">
                <a:solidFill>
                  <a:srgbClr val="0000FF"/>
                </a:solidFill>
                <a:latin typeface="Consolas"/>
                <a:cs typeface="Consolas"/>
              </a:rPr>
              <a:t>StaticResource</a:t>
            </a:r>
            <a:r>
              <a:rPr lang="en-US" sz="2176" dirty="0">
                <a:solidFill>
                  <a:srgbClr val="0000FF"/>
                </a:solidFill>
                <a:latin typeface="Consolas"/>
                <a:cs typeface="Consolas"/>
              </a:rPr>
              <a:t> </a:t>
            </a:r>
            <a:r>
              <a:rPr lang="en-US" sz="2176" dirty="0" err="1">
                <a:solidFill>
                  <a:srgbClr val="0000FF"/>
                </a:solidFill>
                <a:latin typeface="Consolas"/>
                <a:cs typeface="Consolas"/>
              </a:rPr>
              <a:t>textColor</a:t>
            </a:r>
            <a:r>
              <a:rPr lang="en-US" sz="2176" dirty="0">
                <a:solidFill>
                  <a:srgbClr val="0000FF"/>
                </a:solidFill>
                <a:latin typeface="Consolas"/>
                <a:cs typeface="Consolas"/>
              </a:rPr>
              <a:t>}</a:t>
            </a:r>
            <a:r>
              <a:rPr lang="en-US" sz="2176" dirty="0">
                <a:solidFill>
                  <a:srgbClr val="000000"/>
                </a:solidFill>
                <a:latin typeface="Consolas"/>
                <a:cs typeface="Consolas"/>
              </a:rPr>
              <a:t>"</a:t>
            </a:r>
          </a:p>
          <a:p>
            <a:r>
              <a:rPr lang="en-US" sz="2176" dirty="0">
                <a:solidFill>
                  <a:srgbClr val="000000"/>
                </a:solidFill>
                <a:latin typeface="Consolas"/>
                <a:cs typeface="Consolas"/>
              </a:rPr>
              <a:t>  ...</a:t>
            </a:r>
            <a:r>
              <a:rPr lang="en-US" sz="2176" dirty="0">
                <a:solidFill>
                  <a:srgbClr val="A31515"/>
                </a:solidFill>
                <a:latin typeface="Consolas"/>
                <a:cs typeface="Consolas"/>
              </a:rPr>
              <a:t> </a:t>
            </a:r>
            <a:r>
              <a:rPr lang="en-US" sz="2176" dirty="0">
                <a:solidFill>
                  <a:srgbClr val="0000FF"/>
                </a:solidFill>
                <a:latin typeface="Consolas"/>
                <a:cs typeface="Consolas"/>
              </a:rPr>
              <a:t>/&gt;</a:t>
            </a:r>
          </a:p>
        </p:txBody>
      </p:sp>
      <p:sp>
        <p:nvSpPr>
          <p:cNvPr id="11" name="TextBox 10"/>
          <p:cNvSpPr txBox="1"/>
          <p:nvPr/>
        </p:nvSpPr>
        <p:spPr>
          <a:xfrm>
            <a:off x="3892574" y="4756601"/>
            <a:ext cx="1109663" cy="469039"/>
          </a:xfrm>
          <a:prstGeom prst="rect">
            <a:avLst/>
          </a:prstGeom>
          <a:noFill/>
        </p:spPr>
        <p:txBody>
          <a:bodyPr wrap="none" rtlCol="0">
            <a:spAutoFit/>
          </a:bodyPr>
          <a:lstStyle/>
          <a:p>
            <a:r>
              <a:rPr lang="en-US" sz="2448" dirty="0">
                <a:cs typeface="Segoe UI Light"/>
              </a:rPr>
              <a:t>Slower</a:t>
            </a:r>
          </a:p>
        </p:txBody>
      </p:sp>
      <p:cxnSp>
        <p:nvCxnSpPr>
          <p:cNvPr id="14" name="Straight Arrow Connector 13"/>
          <p:cNvCxnSpPr/>
          <p:nvPr/>
        </p:nvCxnSpPr>
        <p:spPr>
          <a:xfrm flipH="1" flipV="1">
            <a:off x="4455203" y="4239711"/>
            <a:ext cx="0" cy="621736"/>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938128" y="3536794"/>
            <a:ext cx="3262432" cy="1096839"/>
          </a:xfrm>
          <a:prstGeom prst="rect">
            <a:avLst/>
          </a:prstGeom>
          <a:solidFill>
            <a:schemeClr val="bg1"/>
          </a:solidFill>
          <a:ln>
            <a:solidFill>
              <a:srgbClr val="606E6F"/>
            </a:solidFill>
            <a:prstDash val="solid"/>
          </a:ln>
        </p:spPr>
        <p:txBody>
          <a:bodyPr wrap="none">
            <a:spAutoFit/>
          </a:bodyPr>
          <a:lstStyle/>
          <a:p>
            <a:r>
              <a:rPr lang="en-US" sz="2176" dirty="0">
                <a:solidFill>
                  <a:srgbClr val="0000FF"/>
                </a:solidFill>
                <a:latin typeface="Consolas"/>
                <a:cs typeface="Consolas"/>
              </a:rPr>
              <a:t>&lt;</a:t>
            </a:r>
            <a:r>
              <a:rPr lang="en-US" sz="2176" dirty="0">
                <a:solidFill>
                  <a:srgbClr val="A31515"/>
                </a:solidFill>
                <a:latin typeface="Consolas"/>
                <a:cs typeface="Consolas"/>
              </a:rPr>
              <a:t>Button</a:t>
            </a:r>
          </a:p>
          <a:p>
            <a:r>
              <a:rPr lang="en-US" sz="2176" dirty="0">
                <a:solidFill>
                  <a:srgbClr val="A31515"/>
                </a:solidFill>
                <a:latin typeface="Consolas"/>
                <a:cs typeface="Consolas"/>
              </a:rPr>
              <a:t>  </a:t>
            </a:r>
            <a:r>
              <a:rPr lang="en-US" sz="2176" dirty="0">
                <a:solidFill>
                  <a:srgbClr val="FF0000"/>
                </a:solidFill>
                <a:latin typeface="Consolas"/>
                <a:cs typeface="Consolas"/>
              </a:rPr>
              <a:t>Foreground</a:t>
            </a:r>
            <a:r>
              <a:rPr lang="en-US" sz="2176" dirty="0">
                <a:solidFill>
                  <a:srgbClr val="0000FF"/>
                </a:solidFill>
                <a:latin typeface="Consolas"/>
                <a:cs typeface="Consolas"/>
              </a:rPr>
              <a:t>=</a:t>
            </a:r>
            <a:r>
              <a:rPr lang="en-US" sz="2176" dirty="0">
                <a:solidFill>
                  <a:srgbClr val="000000"/>
                </a:solidFill>
                <a:latin typeface="Consolas" panose="020B0609020204030204" pitchFamily="49" charset="0"/>
              </a:rPr>
              <a:t>"</a:t>
            </a:r>
            <a:r>
              <a:rPr lang="en-US" sz="2176" dirty="0">
                <a:solidFill>
                  <a:srgbClr val="0000FF"/>
                </a:solidFill>
                <a:latin typeface="Consolas" panose="020B0609020204030204" pitchFamily="49" charset="0"/>
              </a:rPr>
              <a:t>White</a:t>
            </a:r>
            <a:r>
              <a:rPr lang="en-US" sz="2176" dirty="0">
                <a:solidFill>
                  <a:srgbClr val="000000"/>
                </a:solidFill>
                <a:latin typeface="Consolas" panose="020B0609020204030204" pitchFamily="49" charset="0"/>
              </a:rPr>
              <a:t>"</a:t>
            </a:r>
          </a:p>
          <a:p>
            <a:r>
              <a:rPr lang="en-US" sz="2176" dirty="0">
                <a:solidFill>
                  <a:srgbClr val="000000"/>
                </a:solidFill>
                <a:latin typeface="Consolas" panose="020B0609020204030204" pitchFamily="49" charset="0"/>
                <a:cs typeface="Consolas"/>
              </a:rPr>
              <a:t> </a:t>
            </a:r>
            <a:r>
              <a:rPr lang="en-US" sz="2176" dirty="0">
                <a:solidFill>
                  <a:srgbClr val="000000"/>
                </a:solidFill>
                <a:latin typeface="Consolas"/>
                <a:cs typeface="Consolas"/>
              </a:rPr>
              <a:t> ...</a:t>
            </a:r>
            <a:r>
              <a:rPr lang="en-US" sz="2176" dirty="0">
                <a:solidFill>
                  <a:srgbClr val="A31515"/>
                </a:solidFill>
                <a:latin typeface="Consolas"/>
                <a:cs typeface="Consolas"/>
              </a:rPr>
              <a:t> </a:t>
            </a:r>
            <a:r>
              <a:rPr lang="en-US" sz="2176" dirty="0">
                <a:solidFill>
                  <a:srgbClr val="0000FF"/>
                </a:solidFill>
                <a:latin typeface="Consolas"/>
                <a:cs typeface="Consolas"/>
              </a:rPr>
              <a:t>/&gt;</a:t>
            </a:r>
            <a:endParaRPr lang="en-US" sz="2176" dirty="0">
              <a:latin typeface="Consolas"/>
              <a:cs typeface="Consolas"/>
            </a:endParaRPr>
          </a:p>
        </p:txBody>
      </p:sp>
      <p:cxnSp>
        <p:nvCxnSpPr>
          <p:cNvPr id="9" name="Straight Arrow Connector 8"/>
          <p:cNvCxnSpPr/>
          <p:nvPr/>
        </p:nvCxnSpPr>
        <p:spPr>
          <a:xfrm flipH="1" flipV="1">
            <a:off x="10409765" y="4239711"/>
            <a:ext cx="0" cy="621736"/>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9909441" y="4756601"/>
            <a:ext cx="996107" cy="469039"/>
          </a:xfrm>
          <a:prstGeom prst="rect">
            <a:avLst/>
          </a:prstGeom>
          <a:noFill/>
        </p:spPr>
        <p:txBody>
          <a:bodyPr wrap="none" rtlCol="0">
            <a:spAutoFit/>
          </a:bodyPr>
          <a:lstStyle/>
          <a:p>
            <a:r>
              <a:rPr lang="en-US" sz="2448" dirty="0">
                <a:cs typeface="Segoe UI Light"/>
              </a:rPr>
              <a:t>Faster</a:t>
            </a:r>
          </a:p>
        </p:txBody>
      </p:sp>
    </p:spTree>
    <p:extLst>
      <p:ext uri="{BB962C8B-B14F-4D97-AF65-F5344CB8AC3E}">
        <p14:creationId xmlns:p14="http://schemas.microsoft.com/office/powerpoint/2010/main" val="30973224"/>
      </p:ext>
    </p:extLst>
  </p:cSld>
  <p:clrMapOvr>
    <a:masterClrMapping/>
  </p:clrMapOvr>
  <p:transition>
    <p:fade/>
  </p:transition>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3527C1498A6B54FBC149AAC0B24BDD2" ma:contentTypeVersion="9" ma:contentTypeDescription="Create a new document." ma:contentTypeScope="" ma:versionID="adfc59a31e3eeca0b04a2542ff04ebad">
  <xsd:schema xmlns:xsd="http://www.w3.org/2001/XMLSchema" xmlns:xs="http://www.w3.org/2001/XMLSchema" xmlns:p="http://schemas.microsoft.com/office/2006/metadata/properties" xmlns:ns2="cbb03746-290f-4953-975c-f646de09792f" xmlns:ns3="7690462f-1dd1-4139-b0af-286cb2cfa6b1" targetNamespace="http://schemas.microsoft.com/office/2006/metadata/properties" ma:root="true" ma:fieldsID="9b6af7bebd0bb407602c3370421ae357" ns2:_="" ns3:_="">
    <xsd:import namespace="cbb03746-290f-4953-975c-f646de09792f"/>
    <xsd:import namespace="7690462f-1dd1-4139-b0af-286cb2cfa6b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b03746-290f-4953-975c-f646de0979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690462f-1dd1-4139-b0af-286cb2cfa6b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FB3FEEF-C0AE-408B-8ED7-EA32E79FC7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b03746-290f-4953-975c-f646de09792f"/>
    <ds:schemaRef ds:uri="7690462f-1dd1-4139-b0af-286cb2cfa6b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17245</TotalTime>
  <Words>8181</Words>
  <Application>Microsoft Office PowerPoint</Application>
  <PresentationFormat>Custom</PresentationFormat>
  <Paragraphs>915</Paragraphs>
  <Slides>84</Slides>
  <Notes>47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84</vt:i4>
      </vt:variant>
    </vt:vector>
  </HeadingPairs>
  <TitlesOfParts>
    <vt:vector size="93" baseType="lpstr">
      <vt:lpstr>Arial</vt:lpstr>
      <vt:lpstr>Cascadia Mono</vt:lpstr>
      <vt:lpstr>Consolas</vt:lpstr>
      <vt:lpstr>Lato Light</vt:lpstr>
      <vt:lpstr>Segoe UI</vt:lpstr>
      <vt:lpstr>Segoe UI Light</vt:lpstr>
      <vt:lpstr>Wingdings</vt:lpstr>
      <vt:lpstr>WHITE TEMPLATE</vt:lpstr>
      <vt:lpstr>COLOR TEMPLATE</vt:lpstr>
      <vt:lpstr>WPF Workshop – Day 2</vt:lpstr>
      <vt:lpstr>PowerPoint Presentation</vt:lpstr>
      <vt:lpstr>What is Xaml Resources</vt:lpstr>
      <vt:lpstr>PowerPoint Presentation</vt:lpstr>
      <vt:lpstr>Other Resource Types</vt:lpstr>
      <vt:lpstr>PowerPoint Presentation</vt:lpstr>
      <vt:lpstr>Motivation</vt:lpstr>
      <vt:lpstr>Motivation [repeated code]</vt:lpstr>
      <vt:lpstr>Motivation [efficiency]</vt:lpstr>
      <vt:lpstr>What is a Setter?</vt:lpstr>
      <vt:lpstr>What is a Style?</vt:lpstr>
      <vt:lpstr>Styling in WPF and XAML</vt:lpstr>
      <vt:lpstr>Styles as Resources</vt:lpstr>
      <vt:lpstr>Using a Style</vt:lpstr>
      <vt:lpstr>Combining Styles and Resources</vt:lpstr>
      <vt:lpstr>Implicit Styles</vt:lpstr>
      <vt:lpstr>Overriding a setter</vt:lpstr>
      <vt:lpstr>Ancestor targeting</vt:lpstr>
      <vt:lpstr>Creating a Style in code</vt:lpstr>
      <vt:lpstr>Inheriting From Another Style</vt:lpstr>
      <vt:lpstr>PowerPoint Presentation</vt:lpstr>
      <vt:lpstr>PowerPoint Presentation</vt:lpstr>
      <vt:lpstr>What are Templates</vt:lpstr>
      <vt:lpstr>Control Template</vt:lpstr>
      <vt:lpstr>PowerPoint Presentation</vt:lpstr>
      <vt:lpstr>Data Template</vt:lpstr>
      <vt:lpstr>PowerPoint Presentation</vt:lpstr>
      <vt:lpstr>PowerPoint Presentation</vt:lpstr>
      <vt:lpstr>What are Triggers</vt:lpstr>
      <vt:lpstr>Property Trigger</vt:lpstr>
      <vt:lpstr>Event Trigger</vt:lpstr>
      <vt:lpstr>MultiTrigger</vt:lpstr>
      <vt:lpstr>DataTrigger and MultiDataTrigger</vt:lpstr>
      <vt:lpstr>PowerPoint Presentation</vt:lpstr>
      <vt:lpstr>PowerPoint Presentation</vt:lpstr>
      <vt:lpstr>What is Visual State</vt:lpstr>
      <vt:lpstr>Visual State Manager and Groups</vt:lpstr>
      <vt:lpstr>PowerPoint Presentation</vt:lpstr>
      <vt:lpstr>PowerPoint Presentation</vt:lpstr>
      <vt:lpstr>Value Converters</vt:lpstr>
      <vt:lpstr>PowerPoint Presentation</vt:lpstr>
      <vt:lpstr>PowerPoint Presentation</vt:lpstr>
      <vt:lpstr>Routed Events</vt:lpstr>
      <vt:lpstr>Direct Event</vt:lpstr>
      <vt:lpstr>Bubbling Event</vt:lpstr>
      <vt:lpstr>Tunnel Event</vt:lpstr>
      <vt:lpstr>Custom Routed Events</vt:lpstr>
      <vt:lpstr>PowerPoint Presentation</vt:lpstr>
      <vt:lpstr>PowerPoint Presentation</vt:lpstr>
      <vt:lpstr>WPF User Control</vt:lpstr>
      <vt:lpstr>WPF Custom Control</vt:lpstr>
      <vt:lpstr>WPF Custom Control Library</vt:lpstr>
      <vt:lpstr>PowerPoint Presentation</vt:lpstr>
      <vt:lpstr>Debugging and Troubleshooting</vt:lpstr>
      <vt:lpstr>XAML Tools</vt:lpstr>
      <vt:lpstr>PowerPoint Presentation</vt:lpstr>
      <vt:lpstr>PowerPoint Presentation</vt:lpstr>
      <vt:lpstr>Debugging and Troubleshooting WPF App</vt:lpstr>
      <vt:lpstr>PowerPoint Presentation</vt:lpstr>
      <vt:lpstr>Other connected Services</vt:lpstr>
      <vt:lpstr>Application Lifecycle Management</vt:lpstr>
      <vt:lpstr>Distribution</vt:lpstr>
      <vt:lpstr>Diagnostics</vt:lpstr>
      <vt:lpstr>Analytics</vt:lpstr>
      <vt:lpstr>PowerPoint Presentation</vt:lpstr>
      <vt:lpstr>PowerPoint Presentation</vt:lpstr>
      <vt:lpstr>XAML Data Binding</vt:lpstr>
      <vt:lpstr>XAML Data Binding Converter</vt:lpstr>
      <vt:lpstr>Data binding</vt:lpstr>
      <vt:lpstr>Binding source and target 1/2</vt:lpstr>
      <vt:lpstr>Binding source and target 2/2</vt:lpstr>
      <vt:lpstr>x:Bind usage</vt:lpstr>
      <vt:lpstr>Binding usage</vt:lpstr>
      <vt:lpstr>Properties of data binding</vt:lpstr>
      <vt:lpstr>Event binding(x:Bind only)</vt:lpstr>
      <vt:lpstr>PowerPoint Presentation</vt:lpstr>
      <vt:lpstr>Model-View-ViewModel</vt:lpstr>
      <vt:lpstr>View vs. ViewModel</vt:lpstr>
      <vt:lpstr>PowerPoint Presentation</vt:lpstr>
      <vt:lpstr>MVVM Framework Libraries</vt:lpstr>
      <vt:lpstr>Why Should we Use an MVVM Framework</vt:lpstr>
      <vt:lpstr>PowerPoint Presentation</vt:lpstr>
      <vt:lpstr>Lab 2 – Create App with Remote Data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Universal Windows Platform  Best Practices for Developers</dc:title>
  <dc:creator>Sepehr Pakbaz</dc:creator>
  <cp:lastModifiedBy>Sepehr Pakbaz</cp:lastModifiedBy>
  <cp:revision>2</cp:revision>
  <dcterms:created xsi:type="dcterms:W3CDTF">2019-08-22T22:40:48Z</dcterms:created>
  <dcterms:modified xsi:type="dcterms:W3CDTF">2023-01-12T19:51:49Z</dcterms:modified>
</cp:coreProperties>
</file>